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76" y="3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A614E7-C1B7-4301-89CA-6B0A35176CB7}" type="doc">
      <dgm:prSet loTypeId="urn:microsoft.com/office/officeart/2005/8/layout/cycle2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DA25874-76E2-48E1-A602-239E6FD5138B}">
      <dgm:prSet phldrT="[Text]"/>
      <dgm:spPr/>
      <dgm:t>
        <a:bodyPr/>
        <a:lstStyle/>
        <a:p>
          <a:r>
            <a:rPr lang="en-US" dirty="0" smtClean="0"/>
            <a:t>Places I visit</a:t>
          </a:r>
          <a:endParaRPr lang="en-US" dirty="0"/>
        </a:p>
      </dgm:t>
    </dgm:pt>
    <dgm:pt modelId="{BF8784C3-29DD-4C05-A1D4-1263A490F3DA}" type="parTrans" cxnId="{1204F65F-B735-4070-A3DD-74407FFB73DF}">
      <dgm:prSet/>
      <dgm:spPr/>
      <dgm:t>
        <a:bodyPr/>
        <a:lstStyle/>
        <a:p>
          <a:endParaRPr lang="en-US"/>
        </a:p>
      </dgm:t>
    </dgm:pt>
    <dgm:pt modelId="{D175B28E-DC36-4334-B8EE-2EEF3DE78CD2}" type="sibTrans" cxnId="{1204F65F-B735-4070-A3DD-74407FFB73DF}">
      <dgm:prSet/>
      <dgm:spPr/>
      <dgm:t>
        <a:bodyPr/>
        <a:lstStyle/>
        <a:p>
          <a:endParaRPr lang="en-US"/>
        </a:p>
      </dgm:t>
    </dgm:pt>
    <dgm:pt modelId="{6BFA5CAF-3A67-4C31-B458-B8D2FFFF6A40}">
      <dgm:prSet phldrT="[Text]"/>
      <dgm:spPr/>
      <dgm:t>
        <a:bodyPr/>
        <a:lstStyle/>
        <a:p>
          <a:r>
            <a:rPr lang="en-US" dirty="0" smtClean="0"/>
            <a:t>Help and support</a:t>
          </a:r>
          <a:endParaRPr lang="en-US" dirty="0"/>
        </a:p>
      </dgm:t>
    </dgm:pt>
    <dgm:pt modelId="{8A943A29-577F-419D-99D2-4F14A03AB799}" type="parTrans" cxnId="{52A79D12-9D48-4739-8B37-517D613BC569}">
      <dgm:prSet/>
      <dgm:spPr/>
      <dgm:t>
        <a:bodyPr/>
        <a:lstStyle/>
        <a:p>
          <a:endParaRPr lang="en-US"/>
        </a:p>
      </dgm:t>
    </dgm:pt>
    <dgm:pt modelId="{00084ECA-B665-4AED-9DC6-91001338BB6A}" type="sibTrans" cxnId="{52A79D12-9D48-4739-8B37-517D613BC569}">
      <dgm:prSet/>
      <dgm:spPr/>
      <dgm:t>
        <a:bodyPr/>
        <a:lstStyle/>
        <a:p>
          <a:endParaRPr lang="en-US"/>
        </a:p>
      </dgm:t>
    </dgm:pt>
    <dgm:pt modelId="{900F1D9F-951D-4A30-85C7-5B7449DF8FDE}">
      <dgm:prSet phldrT="[Text]"/>
      <dgm:spPr/>
      <dgm:t>
        <a:bodyPr/>
        <a:lstStyle/>
        <a:p>
          <a:r>
            <a:rPr lang="en-US" dirty="0" smtClean="0"/>
            <a:t>Community activities</a:t>
          </a:r>
          <a:endParaRPr lang="en-US" dirty="0"/>
        </a:p>
      </dgm:t>
    </dgm:pt>
    <dgm:pt modelId="{E0A8C76E-2C42-44F6-9ECE-1A4D7BA5DC5B}" type="parTrans" cxnId="{197138F1-6C47-4682-8AF6-C73EAF1672EA}">
      <dgm:prSet/>
      <dgm:spPr/>
      <dgm:t>
        <a:bodyPr/>
        <a:lstStyle/>
        <a:p>
          <a:endParaRPr lang="en-US"/>
        </a:p>
      </dgm:t>
    </dgm:pt>
    <dgm:pt modelId="{52A490EE-E5F1-42DF-B254-7F200EB7456B}" type="sibTrans" cxnId="{197138F1-6C47-4682-8AF6-C73EAF1672EA}">
      <dgm:prSet/>
      <dgm:spPr/>
      <dgm:t>
        <a:bodyPr/>
        <a:lstStyle/>
        <a:p>
          <a:endParaRPr lang="en-US"/>
        </a:p>
      </dgm:t>
    </dgm:pt>
    <dgm:pt modelId="{AD74944C-CA22-4F0B-842A-7E0616FD55EA}">
      <dgm:prSet phldrT="[Text]"/>
      <dgm:spPr/>
      <dgm:t>
        <a:bodyPr/>
        <a:lstStyle/>
        <a:p>
          <a:r>
            <a:rPr lang="en-US" dirty="0" smtClean="0"/>
            <a:t>The environment</a:t>
          </a:r>
          <a:endParaRPr lang="en-US" dirty="0"/>
        </a:p>
      </dgm:t>
    </dgm:pt>
    <dgm:pt modelId="{B1A349FD-6AE7-4C05-97B7-D209F0172D12}" type="parTrans" cxnId="{B293FBD2-C322-4FA5-9F70-11E8F29C9A13}">
      <dgm:prSet/>
      <dgm:spPr/>
      <dgm:t>
        <a:bodyPr/>
        <a:lstStyle/>
        <a:p>
          <a:endParaRPr lang="en-US"/>
        </a:p>
      </dgm:t>
    </dgm:pt>
    <dgm:pt modelId="{15FC9CA1-E5AF-4320-89F5-FD1C3B2FB6C8}" type="sibTrans" cxnId="{B293FBD2-C322-4FA5-9F70-11E8F29C9A13}">
      <dgm:prSet/>
      <dgm:spPr/>
      <dgm:t>
        <a:bodyPr/>
        <a:lstStyle/>
        <a:p>
          <a:endParaRPr lang="en-US"/>
        </a:p>
      </dgm:t>
    </dgm:pt>
    <dgm:pt modelId="{AC15BE22-B46D-4804-8891-5B4DD182DC37}">
      <dgm:prSet phldrT="[Text]"/>
      <dgm:spPr/>
      <dgm:t>
        <a:bodyPr/>
        <a:lstStyle/>
        <a:p>
          <a:r>
            <a:rPr lang="en-US" dirty="0" smtClean="0"/>
            <a:t>Helping others</a:t>
          </a:r>
          <a:endParaRPr lang="en-US" dirty="0"/>
        </a:p>
      </dgm:t>
    </dgm:pt>
    <dgm:pt modelId="{5B6F9D51-B48E-46C4-A46B-D66098A0545B}" type="parTrans" cxnId="{CF63B219-11B9-4325-BD37-9B42FAFCB6F7}">
      <dgm:prSet/>
      <dgm:spPr/>
      <dgm:t>
        <a:bodyPr/>
        <a:lstStyle/>
        <a:p>
          <a:endParaRPr lang="en-US"/>
        </a:p>
      </dgm:t>
    </dgm:pt>
    <dgm:pt modelId="{4472326B-A288-4818-A7AB-4E66D1CFB5BB}" type="sibTrans" cxnId="{CF63B219-11B9-4325-BD37-9B42FAFCB6F7}">
      <dgm:prSet/>
      <dgm:spPr/>
      <dgm:t>
        <a:bodyPr/>
        <a:lstStyle/>
        <a:p>
          <a:endParaRPr lang="en-US"/>
        </a:p>
      </dgm:t>
    </dgm:pt>
    <dgm:pt modelId="{6707B208-D357-40E4-B8A1-7EDCFF134767}">
      <dgm:prSet phldrT="[Text]"/>
      <dgm:spPr/>
      <dgm:t>
        <a:bodyPr/>
        <a:lstStyle/>
        <a:p>
          <a:r>
            <a:rPr lang="en-US" dirty="0" smtClean="0"/>
            <a:t>Travel and Transport</a:t>
          </a:r>
          <a:endParaRPr lang="en-US" dirty="0"/>
        </a:p>
      </dgm:t>
    </dgm:pt>
    <dgm:pt modelId="{8DE946F6-C95C-4193-B033-21F5E45C6568}" type="parTrans" cxnId="{7E0924DB-FBEC-4E9D-9088-89ECA958F332}">
      <dgm:prSet/>
      <dgm:spPr/>
      <dgm:t>
        <a:bodyPr/>
        <a:lstStyle/>
        <a:p>
          <a:endParaRPr lang="en-US"/>
        </a:p>
      </dgm:t>
    </dgm:pt>
    <dgm:pt modelId="{908771C7-8533-4154-ABCC-F0EACBE410A5}" type="sibTrans" cxnId="{7E0924DB-FBEC-4E9D-9088-89ECA958F332}">
      <dgm:prSet/>
      <dgm:spPr/>
      <dgm:t>
        <a:bodyPr/>
        <a:lstStyle/>
        <a:p>
          <a:endParaRPr lang="en-US"/>
        </a:p>
      </dgm:t>
    </dgm:pt>
    <dgm:pt modelId="{F60B39C4-A53A-4154-AC0F-E78156B8455E}">
      <dgm:prSet phldrT="[Text]"/>
      <dgm:spPr/>
      <dgm:t>
        <a:bodyPr/>
        <a:lstStyle/>
        <a:p>
          <a:r>
            <a:rPr lang="en-US" dirty="0" smtClean="0"/>
            <a:t>My friends and relationships</a:t>
          </a:r>
          <a:endParaRPr lang="en-US" dirty="0"/>
        </a:p>
      </dgm:t>
    </dgm:pt>
    <dgm:pt modelId="{060DB383-C1A7-4F12-B40E-410DB7330480}" type="parTrans" cxnId="{90F22853-BCBE-42C0-9FDB-C30F02EAAF1A}">
      <dgm:prSet/>
      <dgm:spPr/>
      <dgm:t>
        <a:bodyPr/>
        <a:lstStyle/>
        <a:p>
          <a:endParaRPr lang="en-US"/>
        </a:p>
      </dgm:t>
    </dgm:pt>
    <dgm:pt modelId="{6F5B11CA-D110-465C-BA0A-94DC2371E193}" type="sibTrans" cxnId="{90F22853-BCBE-42C0-9FDB-C30F02EAAF1A}">
      <dgm:prSet/>
      <dgm:spPr/>
      <dgm:t>
        <a:bodyPr/>
        <a:lstStyle/>
        <a:p>
          <a:endParaRPr lang="en-US"/>
        </a:p>
      </dgm:t>
    </dgm:pt>
    <dgm:pt modelId="{355A17FB-7FDF-4791-9F09-FEACB2DD8234}" type="pres">
      <dgm:prSet presAssocID="{D1A614E7-C1B7-4301-89CA-6B0A35176CB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709D63-24C7-4AC8-AFEB-0EF1C53BE8EF}" type="pres">
      <dgm:prSet presAssocID="{FDA25874-76E2-48E1-A602-239E6FD5138B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D0D8EE-4150-48BF-B172-24A35A97C924}" type="pres">
      <dgm:prSet presAssocID="{D175B28E-DC36-4334-B8EE-2EEF3DE78CD2}" presName="sibTrans" presStyleLbl="sibTrans2D1" presStyleIdx="0" presStyleCnt="7"/>
      <dgm:spPr/>
      <dgm:t>
        <a:bodyPr/>
        <a:lstStyle/>
        <a:p>
          <a:endParaRPr lang="en-US"/>
        </a:p>
      </dgm:t>
    </dgm:pt>
    <dgm:pt modelId="{964FC1BE-6AF6-4BC4-8013-CC93696CA2FE}" type="pres">
      <dgm:prSet presAssocID="{D175B28E-DC36-4334-B8EE-2EEF3DE78CD2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5DC9BF86-0BEA-4B0A-9DA7-803D01A46767}" type="pres">
      <dgm:prSet presAssocID="{6BFA5CAF-3A67-4C31-B458-B8D2FFFF6A40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0544D0-83B7-4CDA-AAD8-0F10957CB272}" type="pres">
      <dgm:prSet presAssocID="{00084ECA-B665-4AED-9DC6-91001338BB6A}" presName="sibTrans" presStyleLbl="sibTrans2D1" presStyleIdx="1" presStyleCnt="7"/>
      <dgm:spPr/>
      <dgm:t>
        <a:bodyPr/>
        <a:lstStyle/>
        <a:p>
          <a:endParaRPr lang="en-US"/>
        </a:p>
      </dgm:t>
    </dgm:pt>
    <dgm:pt modelId="{2DEF74BB-A89C-4063-B4F1-FD4D03ACD24E}" type="pres">
      <dgm:prSet presAssocID="{00084ECA-B665-4AED-9DC6-91001338BB6A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93DB352C-023D-4967-BCF1-7876F0CCEC2D}" type="pres">
      <dgm:prSet presAssocID="{900F1D9F-951D-4A30-85C7-5B7449DF8FDE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769A27-FDAF-44F0-836A-AB7E657BB102}" type="pres">
      <dgm:prSet presAssocID="{52A490EE-E5F1-42DF-B254-7F200EB7456B}" presName="sibTrans" presStyleLbl="sibTrans2D1" presStyleIdx="2" presStyleCnt="7"/>
      <dgm:spPr/>
      <dgm:t>
        <a:bodyPr/>
        <a:lstStyle/>
        <a:p>
          <a:endParaRPr lang="en-US"/>
        </a:p>
      </dgm:t>
    </dgm:pt>
    <dgm:pt modelId="{7810035A-73E7-4E2D-8541-95647E113AF2}" type="pres">
      <dgm:prSet presAssocID="{52A490EE-E5F1-42DF-B254-7F200EB7456B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EEA8044B-8027-4B82-90EA-53A9CDBA3289}" type="pres">
      <dgm:prSet presAssocID="{AD74944C-CA22-4F0B-842A-7E0616FD55E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D12806-EA55-4AF3-9A99-611D2E802D12}" type="pres">
      <dgm:prSet presAssocID="{15FC9CA1-E5AF-4320-89F5-FD1C3B2FB6C8}" presName="sibTrans" presStyleLbl="sibTrans2D1" presStyleIdx="3" presStyleCnt="7"/>
      <dgm:spPr/>
      <dgm:t>
        <a:bodyPr/>
        <a:lstStyle/>
        <a:p>
          <a:endParaRPr lang="en-US"/>
        </a:p>
      </dgm:t>
    </dgm:pt>
    <dgm:pt modelId="{FB1A896E-6CEA-418B-97D5-05701AE80EE2}" type="pres">
      <dgm:prSet presAssocID="{15FC9CA1-E5AF-4320-89F5-FD1C3B2FB6C8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65000130-E26A-470C-9066-2F0824B6EA41}" type="pres">
      <dgm:prSet presAssocID="{AC15BE22-B46D-4804-8891-5B4DD182DC3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35FEE5-6588-49FA-8031-D75549C13F16}" type="pres">
      <dgm:prSet presAssocID="{4472326B-A288-4818-A7AB-4E66D1CFB5BB}" presName="sibTrans" presStyleLbl="sibTrans2D1" presStyleIdx="4" presStyleCnt="7"/>
      <dgm:spPr/>
      <dgm:t>
        <a:bodyPr/>
        <a:lstStyle/>
        <a:p>
          <a:endParaRPr lang="en-US"/>
        </a:p>
      </dgm:t>
    </dgm:pt>
    <dgm:pt modelId="{C34FE496-93D8-4D0B-9821-23EB75EE7193}" type="pres">
      <dgm:prSet presAssocID="{4472326B-A288-4818-A7AB-4E66D1CFB5BB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F61055FA-774F-4C18-AB57-5F44B5CB62FA}" type="pres">
      <dgm:prSet presAssocID="{6707B208-D357-40E4-B8A1-7EDCFF134767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41306E-E68B-49BC-8D21-7FD57D8C3542}" type="pres">
      <dgm:prSet presAssocID="{908771C7-8533-4154-ABCC-F0EACBE410A5}" presName="sibTrans" presStyleLbl="sibTrans2D1" presStyleIdx="5" presStyleCnt="7"/>
      <dgm:spPr/>
      <dgm:t>
        <a:bodyPr/>
        <a:lstStyle/>
        <a:p>
          <a:endParaRPr lang="en-US"/>
        </a:p>
      </dgm:t>
    </dgm:pt>
    <dgm:pt modelId="{B8F1A52E-E2B0-496A-B72B-47AFB1EEEEA6}" type="pres">
      <dgm:prSet presAssocID="{908771C7-8533-4154-ABCC-F0EACBE410A5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2B8D0C05-3FC9-4B9D-9F82-57480F67FABF}" type="pres">
      <dgm:prSet presAssocID="{F60B39C4-A53A-4154-AC0F-E78156B8455E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D2FD2A-D87A-486A-81FF-6070995C24CA}" type="pres">
      <dgm:prSet presAssocID="{6F5B11CA-D110-465C-BA0A-94DC2371E193}" presName="sibTrans" presStyleLbl="sibTrans2D1" presStyleIdx="6" presStyleCnt="7"/>
      <dgm:spPr/>
      <dgm:t>
        <a:bodyPr/>
        <a:lstStyle/>
        <a:p>
          <a:endParaRPr lang="en-US"/>
        </a:p>
      </dgm:t>
    </dgm:pt>
    <dgm:pt modelId="{60962DC7-C7D2-4881-AF66-B1FCACDEE4E0}" type="pres">
      <dgm:prSet presAssocID="{6F5B11CA-D110-465C-BA0A-94DC2371E193}" presName="connectorText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FCD812E1-1B6D-49AF-896E-DAA154853DF0}" type="presOf" srcId="{AC15BE22-B46D-4804-8891-5B4DD182DC37}" destId="{65000130-E26A-470C-9066-2F0824B6EA41}" srcOrd="0" destOrd="0" presId="urn:microsoft.com/office/officeart/2005/8/layout/cycle2"/>
    <dgm:cxn modelId="{B1A57FB9-ADAC-4A24-A16B-07FE185DC81B}" type="presOf" srcId="{00084ECA-B665-4AED-9DC6-91001338BB6A}" destId="{2DEF74BB-A89C-4063-B4F1-FD4D03ACD24E}" srcOrd="1" destOrd="0" presId="urn:microsoft.com/office/officeart/2005/8/layout/cycle2"/>
    <dgm:cxn modelId="{1204F65F-B735-4070-A3DD-74407FFB73DF}" srcId="{D1A614E7-C1B7-4301-89CA-6B0A35176CB7}" destId="{FDA25874-76E2-48E1-A602-239E6FD5138B}" srcOrd="0" destOrd="0" parTransId="{BF8784C3-29DD-4C05-A1D4-1263A490F3DA}" sibTransId="{D175B28E-DC36-4334-B8EE-2EEF3DE78CD2}"/>
    <dgm:cxn modelId="{EDAFD010-B672-4FFB-A3AA-48F30C485C42}" type="presOf" srcId="{900F1D9F-951D-4A30-85C7-5B7449DF8FDE}" destId="{93DB352C-023D-4967-BCF1-7876F0CCEC2D}" srcOrd="0" destOrd="0" presId="urn:microsoft.com/office/officeart/2005/8/layout/cycle2"/>
    <dgm:cxn modelId="{831E0777-624D-4423-A439-F4385310DCC4}" type="presOf" srcId="{15FC9CA1-E5AF-4320-89F5-FD1C3B2FB6C8}" destId="{F2D12806-EA55-4AF3-9A99-611D2E802D12}" srcOrd="0" destOrd="0" presId="urn:microsoft.com/office/officeart/2005/8/layout/cycle2"/>
    <dgm:cxn modelId="{7E0924DB-FBEC-4E9D-9088-89ECA958F332}" srcId="{D1A614E7-C1B7-4301-89CA-6B0A35176CB7}" destId="{6707B208-D357-40E4-B8A1-7EDCFF134767}" srcOrd="5" destOrd="0" parTransId="{8DE946F6-C95C-4193-B033-21F5E45C6568}" sibTransId="{908771C7-8533-4154-ABCC-F0EACBE410A5}"/>
    <dgm:cxn modelId="{F6F531E6-A9DE-4F1F-AEA7-A4933994C248}" type="presOf" srcId="{D175B28E-DC36-4334-B8EE-2EEF3DE78CD2}" destId="{AED0D8EE-4150-48BF-B172-24A35A97C924}" srcOrd="0" destOrd="0" presId="urn:microsoft.com/office/officeart/2005/8/layout/cycle2"/>
    <dgm:cxn modelId="{078C7344-B71B-4D75-8F0B-8A57CB89FC5A}" type="presOf" srcId="{52A490EE-E5F1-42DF-B254-7F200EB7456B}" destId="{DD769A27-FDAF-44F0-836A-AB7E657BB102}" srcOrd="0" destOrd="0" presId="urn:microsoft.com/office/officeart/2005/8/layout/cycle2"/>
    <dgm:cxn modelId="{90F22853-BCBE-42C0-9FDB-C30F02EAAF1A}" srcId="{D1A614E7-C1B7-4301-89CA-6B0A35176CB7}" destId="{F60B39C4-A53A-4154-AC0F-E78156B8455E}" srcOrd="6" destOrd="0" parTransId="{060DB383-C1A7-4F12-B40E-410DB7330480}" sibTransId="{6F5B11CA-D110-465C-BA0A-94DC2371E193}"/>
    <dgm:cxn modelId="{694E12A7-4328-4975-80E1-5B37583D4153}" type="presOf" srcId="{908771C7-8533-4154-ABCC-F0EACBE410A5}" destId="{B8F1A52E-E2B0-496A-B72B-47AFB1EEEEA6}" srcOrd="1" destOrd="0" presId="urn:microsoft.com/office/officeart/2005/8/layout/cycle2"/>
    <dgm:cxn modelId="{52A79D12-9D48-4739-8B37-517D613BC569}" srcId="{D1A614E7-C1B7-4301-89CA-6B0A35176CB7}" destId="{6BFA5CAF-3A67-4C31-B458-B8D2FFFF6A40}" srcOrd="1" destOrd="0" parTransId="{8A943A29-577F-419D-99D2-4F14A03AB799}" sibTransId="{00084ECA-B665-4AED-9DC6-91001338BB6A}"/>
    <dgm:cxn modelId="{12016ED9-22A9-4BE1-B0EF-1BBBA884D479}" type="presOf" srcId="{908771C7-8533-4154-ABCC-F0EACBE410A5}" destId="{0141306E-E68B-49BC-8D21-7FD57D8C3542}" srcOrd="0" destOrd="0" presId="urn:microsoft.com/office/officeart/2005/8/layout/cycle2"/>
    <dgm:cxn modelId="{CF63B219-11B9-4325-BD37-9B42FAFCB6F7}" srcId="{D1A614E7-C1B7-4301-89CA-6B0A35176CB7}" destId="{AC15BE22-B46D-4804-8891-5B4DD182DC37}" srcOrd="4" destOrd="0" parTransId="{5B6F9D51-B48E-46C4-A46B-D66098A0545B}" sibTransId="{4472326B-A288-4818-A7AB-4E66D1CFB5BB}"/>
    <dgm:cxn modelId="{5EFB92BC-0890-431D-BD19-C637EBC8A8B7}" type="presOf" srcId="{52A490EE-E5F1-42DF-B254-7F200EB7456B}" destId="{7810035A-73E7-4E2D-8541-95647E113AF2}" srcOrd="1" destOrd="0" presId="urn:microsoft.com/office/officeart/2005/8/layout/cycle2"/>
    <dgm:cxn modelId="{3EA7FD28-99B1-4BBC-90BD-3E93254266AC}" type="presOf" srcId="{F60B39C4-A53A-4154-AC0F-E78156B8455E}" destId="{2B8D0C05-3FC9-4B9D-9F82-57480F67FABF}" srcOrd="0" destOrd="0" presId="urn:microsoft.com/office/officeart/2005/8/layout/cycle2"/>
    <dgm:cxn modelId="{55A5BA67-5D18-4177-8BAF-B6E963561358}" type="presOf" srcId="{6F5B11CA-D110-465C-BA0A-94DC2371E193}" destId="{60962DC7-C7D2-4881-AF66-B1FCACDEE4E0}" srcOrd="1" destOrd="0" presId="urn:microsoft.com/office/officeart/2005/8/layout/cycle2"/>
    <dgm:cxn modelId="{197138F1-6C47-4682-8AF6-C73EAF1672EA}" srcId="{D1A614E7-C1B7-4301-89CA-6B0A35176CB7}" destId="{900F1D9F-951D-4A30-85C7-5B7449DF8FDE}" srcOrd="2" destOrd="0" parTransId="{E0A8C76E-2C42-44F6-9ECE-1A4D7BA5DC5B}" sibTransId="{52A490EE-E5F1-42DF-B254-7F200EB7456B}"/>
    <dgm:cxn modelId="{E1DF3671-E987-4A16-AE28-3430EE4B483B}" type="presOf" srcId="{6F5B11CA-D110-465C-BA0A-94DC2371E193}" destId="{F1D2FD2A-D87A-486A-81FF-6070995C24CA}" srcOrd="0" destOrd="0" presId="urn:microsoft.com/office/officeart/2005/8/layout/cycle2"/>
    <dgm:cxn modelId="{B293FBD2-C322-4FA5-9F70-11E8F29C9A13}" srcId="{D1A614E7-C1B7-4301-89CA-6B0A35176CB7}" destId="{AD74944C-CA22-4F0B-842A-7E0616FD55EA}" srcOrd="3" destOrd="0" parTransId="{B1A349FD-6AE7-4C05-97B7-D209F0172D12}" sibTransId="{15FC9CA1-E5AF-4320-89F5-FD1C3B2FB6C8}"/>
    <dgm:cxn modelId="{4AB0EC37-8B9C-4119-854F-A2FB9B9842E7}" type="presOf" srcId="{D175B28E-DC36-4334-B8EE-2EEF3DE78CD2}" destId="{964FC1BE-6AF6-4BC4-8013-CC93696CA2FE}" srcOrd="1" destOrd="0" presId="urn:microsoft.com/office/officeart/2005/8/layout/cycle2"/>
    <dgm:cxn modelId="{1D91E8A3-990D-43FD-AAD5-B2CA7148075E}" type="presOf" srcId="{6707B208-D357-40E4-B8A1-7EDCFF134767}" destId="{F61055FA-774F-4C18-AB57-5F44B5CB62FA}" srcOrd="0" destOrd="0" presId="urn:microsoft.com/office/officeart/2005/8/layout/cycle2"/>
    <dgm:cxn modelId="{879DE548-E27E-4CB1-9CF2-17C330D1C9BE}" type="presOf" srcId="{6BFA5CAF-3A67-4C31-B458-B8D2FFFF6A40}" destId="{5DC9BF86-0BEA-4B0A-9DA7-803D01A46767}" srcOrd="0" destOrd="0" presId="urn:microsoft.com/office/officeart/2005/8/layout/cycle2"/>
    <dgm:cxn modelId="{E369F63B-CC49-4DE2-84DC-7C53DF4F0F5A}" type="presOf" srcId="{00084ECA-B665-4AED-9DC6-91001338BB6A}" destId="{CE0544D0-83B7-4CDA-AAD8-0F10957CB272}" srcOrd="0" destOrd="0" presId="urn:microsoft.com/office/officeart/2005/8/layout/cycle2"/>
    <dgm:cxn modelId="{0E004993-9BA7-4924-B512-F87C0791DCC9}" type="presOf" srcId="{D1A614E7-C1B7-4301-89CA-6B0A35176CB7}" destId="{355A17FB-7FDF-4791-9F09-FEACB2DD8234}" srcOrd="0" destOrd="0" presId="urn:microsoft.com/office/officeart/2005/8/layout/cycle2"/>
    <dgm:cxn modelId="{43B342B2-6F55-424D-919B-2B614B8255E7}" type="presOf" srcId="{4472326B-A288-4818-A7AB-4E66D1CFB5BB}" destId="{C34FE496-93D8-4D0B-9821-23EB75EE7193}" srcOrd="1" destOrd="0" presId="urn:microsoft.com/office/officeart/2005/8/layout/cycle2"/>
    <dgm:cxn modelId="{B47E9012-D5E4-4DF1-8665-A4E7608F8377}" type="presOf" srcId="{FDA25874-76E2-48E1-A602-239E6FD5138B}" destId="{4E709D63-24C7-4AC8-AFEB-0EF1C53BE8EF}" srcOrd="0" destOrd="0" presId="urn:microsoft.com/office/officeart/2005/8/layout/cycle2"/>
    <dgm:cxn modelId="{E50EDB27-C8BD-4FC9-B5A5-62E02283EA94}" type="presOf" srcId="{15FC9CA1-E5AF-4320-89F5-FD1C3B2FB6C8}" destId="{FB1A896E-6CEA-418B-97D5-05701AE80EE2}" srcOrd="1" destOrd="0" presId="urn:microsoft.com/office/officeart/2005/8/layout/cycle2"/>
    <dgm:cxn modelId="{1C92B62C-74E1-4F53-BA97-C8CA4FEEDE75}" type="presOf" srcId="{AD74944C-CA22-4F0B-842A-7E0616FD55EA}" destId="{EEA8044B-8027-4B82-90EA-53A9CDBA3289}" srcOrd="0" destOrd="0" presId="urn:microsoft.com/office/officeart/2005/8/layout/cycle2"/>
    <dgm:cxn modelId="{CAFB3F99-EA3C-420C-AC8B-CA81C44C8421}" type="presOf" srcId="{4472326B-A288-4818-A7AB-4E66D1CFB5BB}" destId="{CD35FEE5-6588-49FA-8031-D75549C13F16}" srcOrd="0" destOrd="0" presId="urn:microsoft.com/office/officeart/2005/8/layout/cycle2"/>
    <dgm:cxn modelId="{0D03AE94-5E56-466E-8B27-624392C1030F}" type="presParOf" srcId="{355A17FB-7FDF-4791-9F09-FEACB2DD8234}" destId="{4E709D63-24C7-4AC8-AFEB-0EF1C53BE8EF}" srcOrd="0" destOrd="0" presId="urn:microsoft.com/office/officeart/2005/8/layout/cycle2"/>
    <dgm:cxn modelId="{0C7E3A4B-83B7-4BD5-913E-0A2E8349202A}" type="presParOf" srcId="{355A17FB-7FDF-4791-9F09-FEACB2DD8234}" destId="{AED0D8EE-4150-48BF-B172-24A35A97C924}" srcOrd="1" destOrd="0" presId="urn:microsoft.com/office/officeart/2005/8/layout/cycle2"/>
    <dgm:cxn modelId="{C3F420E9-1117-4FB0-B0EC-1A9D313ADCCD}" type="presParOf" srcId="{AED0D8EE-4150-48BF-B172-24A35A97C924}" destId="{964FC1BE-6AF6-4BC4-8013-CC93696CA2FE}" srcOrd="0" destOrd="0" presId="urn:microsoft.com/office/officeart/2005/8/layout/cycle2"/>
    <dgm:cxn modelId="{E858B038-30C7-4902-8F70-D7E7B714A81F}" type="presParOf" srcId="{355A17FB-7FDF-4791-9F09-FEACB2DD8234}" destId="{5DC9BF86-0BEA-4B0A-9DA7-803D01A46767}" srcOrd="2" destOrd="0" presId="urn:microsoft.com/office/officeart/2005/8/layout/cycle2"/>
    <dgm:cxn modelId="{218C749B-F08B-4C3D-B44D-944BD1FD9DBE}" type="presParOf" srcId="{355A17FB-7FDF-4791-9F09-FEACB2DD8234}" destId="{CE0544D0-83B7-4CDA-AAD8-0F10957CB272}" srcOrd="3" destOrd="0" presId="urn:microsoft.com/office/officeart/2005/8/layout/cycle2"/>
    <dgm:cxn modelId="{3B14163D-925F-4797-A4FB-385CC7610653}" type="presParOf" srcId="{CE0544D0-83B7-4CDA-AAD8-0F10957CB272}" destId="{2DEF74BB-A89C-4063-B4F1-FD4D03ACD24E}" srcOrd="0" destOrd="0" presId="urn:microsoft.com/office/officeart/2005/8/layout/cycle2"/>
    <dgm:cxn modelId="{135E2306-C104-44E7-8E1C-5AB424BA6203}" type="presParOf" srcId="{355A17FB-7FDF-4791-9F09-FEACB2DD8234}" destId="{93DB352C-023D-4967-BCF1-7876F0CCEC2D}" srcOrd="4" destOrd="0" presId="urn:microsoft.com/office/officeart/2005/8/layout/cycle2"/>
    <dgm:cxn modelId="{2E87DCBF-CE2F-4108-9060-75E8E6C5769A}" type="presParOf" srcId="{355A17FB-7FDF-4791-9F09-FEACB2DD8234}" destId="{DD769A27-FDAF-44F0-836A-AB7E657BB102}" srcOrd="5" destOrd="0" presId="urn:microsoft.com/office/officeart/2005/8/layout/cycle2"/>
    <dgm:cxn modelId="{89B0D999-50A6-438F-A7A4-1A26482DB8A1}" type="presParOf" srcId="{DD769A27-FDAF-44F0-836A-AB7E657BB102}" destId="{7810035A-73E7-4E2D-8541-95647E113AF2}" srcOrd="0" destOrd="0" presId="urn:microsoft.com/office/officeart/2005/8/layout/cycle2"/>
    <dgm:cxn modelId="{020611E0-CBE3-4812-8726-4107FA0618CC}" type="presParOf" srcId="{355A17FB-7FDF-4791-9F09-FEACB2DD8234}" destId="{EEA8044B-8027-4B82-90EA-53A9CDBA3289}" srcOrd="6" destOrd="0" presId="urn:microsoft.com/office/officeart/2005/8/layout/cycle2"/>
    <dgm:cxn modelId="{5E90EB75-CE2B-4A25-89CE-47813A00667C}" type="presParOf" srcId="{355A17FB-7FDF-4791-9F09-FEACB2DD8234}" destId="{F2D12806-EA55-4AF3-9A99-611D2E802D12}" srcOrd="7" destOrd="0" presId="urn:microsoft.com/office/officeart/2005/8/layout/cycle2"/>
    <dgm:cxn modelId="{F9D52E55-E238-44CA-A90C-FCCFFFB65D82}" type="presParOf" srcId="{F2D12806-EA55-4AF3-9A99-611D2E802D12}" destId="{FB1A896E-6CEA-418B-97D5-05701AE80EE2}" srcOrd="0" destOrd="0" presId="urn:microsoft.com/office/officeart/2005/8/layout/cycle2"/>
    <dgm:cxn modelId="{06E68801-EC29-4D73-AB78-B3FC6B33C4CD}" type="presParOf" srcId="{355A17FB-7FDF-4791-9F09-FEACB2DD8234}" destId="{65000130-E26A-470C-9066-2F0824B6EA41}" srcOrd="8" destOrd="0" presId="urn:microsoft.com/office/officeart/2005/8/layout/cycle2"/>
    <dgm:cxn modelId="{819A928A-8E59-4446-AA3A-8D52C9A6232F}" type="presParOf" srcId="{355A17FB-7FDF-4791-9F09-FEACB2DD8234}" destId="{CD35FEE5-6588-49FA-8031-D75549C13F16}" srcOrd="9" destOrd="0" presId="urn:microsoft.com/office/officeart/2005/8/layout/cycle2"/>
    <dgm:cxn modelId="{A28424EA-5AB0-46C3-866E-DA8070D5AA3C}" type="presParOf" srcId="{CD35FEE5-6588-49FA-8031-D75549C13F16}" destId="{C34FE496-93D8-4D0B-9821-23EB75EE7193}" srcOrd="0" destOrd="0" presId="urn:microsoft.com/office/officeart/2005/8/layout/cycle2"/>
    <dgm:cxn modelId="{C779A206-218D-4898-A732-B2696D0D8EA8}" type="presParOf" srcId="{355A17FB-7FDF-4791-9F09-FEACB2DD8234}" destId="{F61055FA-774F-4C18-AB57-5F44B5CB62FA}" srcOrd="10" destOrd="0" presId="urn:microsoft.com/office/officeart/2005/8/layout/cycle2"/>
    <dgm:cxn modelId="{C4025203-A512-491A-817D-3E02C685789B}" type="presParOf" srcId="{355A17FB-7FDF-4791-9F09-FEACB2DD8234}" destId="{0141306E-E68B-49BC-8D21-7FD57D8C3542}" srcOrd="11" destOrd="0" presId="urn:microsoft.com/office/officeart/2005/8/layout/cycle2"/>
    <dgm:cxn modelId="{3995CEA7-84F7-4698-B256-BC53A7FFB1E2}" type="presParOf" srcId="{0141306E-E68B-49BC-8D21-7FD57D8C3542}" destId="{B8F1A52E-E2B0-496A-B72B-47AFB1EEEEA6}" srcOrd="0" destOrd="0" presId="urn:microsoft.com/office/officeart/2005/8/layout/cycle2"/>
    <dgm:cxn modelId="{8E1B7B04-2FD5-4845-BEA0-86F19620530C}" type="presParOf" srcId="{355A17FB-7FDF-4791-9F09-FEACB2DD8234}" destId="{2B8D0C05-3FC9-4B9D-9F82-57480F67FABF}" srcOrd="12" destOrd="0" presId="urn:microsoft.com/office/officeart/2005/8/layout/cycle2"/>
    <dgm:cxn modelId="{7B452609-378F-4441-BBF9-39EDB0EC56FB}" type="presParOf" srcId="{355A17FB-7FDF-4791-9F09-FEACB2DD8234}" destId="{F1D2FD2A-D87A-486A-81FF-6070995C24CA}" srcOrd="13" destOrd="0" presId="urn:microsoft.com/office/officeart/2005/8/layout/cycle2"/>
    <dgm:cxn modelId="{577FFEEE-0B83-48A9-8361-F940907BEFD9}" type="presParOf" srcId="{F1D2FD2A-D87A-486A-81FF-6070995C24CA}" destId="{60962DC7-C7D2-4881-AF66-B1FCACDEE4E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4BECA2-2608-4503-BDF1-BFB5ACD14C93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9A1A00C-754A-41D9-9903-8CB90D3CB94D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Being and active citizen</a:t>
          </a:r>
          <a:endParaRPr lang="en-US" dirty="0"/>
        </a:p>
      </dgm:t>
    </dgm:pt>
    <dgm:pt modelId="{645C91F8-AA0D-4A65-B2DE-37312B175483}" type="parTrans" cxnId="{C4DE4B50-9079-44F4-B592-B6C1A0631A99}">
      <dgm:prSet/>
      <dgm:spPr/>
      <dgm:t>
        <a:bodyPr/>
        <a:lstStyle/>
        <a:p>
          <a:endParaRPr lang="en-US"/>
        </a:p>
      </dgm:t>
    </dgm:pt>
    <dgm:pt modelId="{6ED34E6E-6943-4153-94EA-3ABD66CA0874}" type="sibTrans" cxnId="{C4DE4B50-9079-44F4-B592-B6C1A0631A99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13500000" scaled="1"/>
          <a:tileRect/>
        </a:gradFill>
      </dgm:spPr>
      <dgm:t>
        <a:bodyPr/>
        <a:lstStyle/>
        <a:p>
          <a:endParaRPr lang="en-US"/>
        </a:p>
      </dgm:t>
    </dgm:pt>
    <dgm:pt modelId="{E4229419-9157-4083-AB61-F3A94DCF87CE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My friendships and relationships</a:t>
          </a:r>
          <a:endParaRPr lang="en-US" dirty="0"/>
        </a:p>
      </dgm:t>
    </dgm:pt>
    <dgm:pt modelId="{2E63DEB6-AAE3-4095-8DDC-03B5BF4DD4C0}" type="parTrans" cxnId="{07E28C77-2DE7-4C74-9284-9B93D9D15348}">
      <dgm:prSet/>
      <dgm:spPr/>
      <dgm:t>
        <a:bodyPr/>
        <a:lstStyle/>
        <a:p>
          <a:endParaRPr lang="en-US"/>
        </a:p>
      </dgm:t>
    </dgm:pt>
    <dgm:pt modelId="{6B26E4E7-CF3D-4F4D-A71E-FA800EDF9938}" type="sibTrans" cxnId="{07E28C77-2DE7-4C74-9284-9B93D9D15348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endParaRPr lang="en-US"/>
        </a:p>
      </dgm:t>
    </dgm:pt>
    <dgm:pt modelId="{F8D355E9-F625-41FC-9216-494D17E3490F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My rights and responsibilities</a:t>
          </a:r>
          <a:endParaRPr lang="en-US" dirty="0"/>
        </a:p>
      </dgm:t>
    </dgm:pt>
    <dgm:pt modelId="{2B131DE9-7375-4995-9FDA-835468C44962}" type="parTrans" cxnId="{BCF43517-747C-48D2-A0AE-7D4EA87B879E}">
      <dgm:prSet/>
      <dgm:spPr/>
      <dgm:t>
        <a:bodyPr/>
        <a:lstStyle/>
        <a:p>
          <a:endParaRPr lang="en-US"/>
        </a:p>
      </dgm:t>
    </dgm:pt>
    <dgm:pt modelId="{B61E795D-E5EF-4191-8896-70B01E24287A}" type="sibTrans" cxnId="{BCF43517-747C-48D2-A0AE-7D4EA87B879E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endParaRPr lang="en-US"/>
        </a:p>
      </dgm:t>
    </dgm:pt>
    <dgm:pt modelId="{71DC0022-0CD9-41AD-9437-453747B2DF82}" type="pres">
      <dgm:prSet presAssocID="{B54BECA2-2608-4503-BDF1-BFB5ACD14C9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2ADB8A-5DD9-455F-8FFE-11411352E623}" type="pres">
      <dgm:prSet presAssocID="{69A1A00C-754A-41D9-9903-8CB90D3CB94D}" presName="node" presStyleLbl="node1" presStyleIdx="0" presStyleCnt="3" custRadScaleRad="99456" custRadScaleInc="-5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FCAD44-A7B3-47E7-9808-409B8A364F22}" type="pres">
      <dgm:prSet presAssocID="{6ED34E6E-6943-4153-94EA-3ABD66CA0874}" presName="sibTrans" presStyleLbl="sibTrans2D1" presStyleIdx="0" presStyleCnt="3"/>
      <dgm:spPr/>
      <dgm:t>
        <a:bodyPr/>
        <a:lstStyle/>
        <a:p>
          <a:endParaRPr lang="en-US"/>
        </a:p>
      </dgm:t>
    </dgm:pt>
    <dgm:pt modelId="{C1C06E84-238E-4C41-AEAD-D30B443469E7}" type="pres">
      <dgm:prSet presAssocID="{6ED34E6E-6943-4153-94EA-3ABD66CA0874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8DDD8E4-6A41-4F67-B15F-989473C6F6E2}" type="pres">
      <dgm:prSet presAssocID="{E4229419-9157-4083-AB61-F3A94DCF87C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40F356-6159-464A-B579-646EA5AEBD3A}" type="pres">
      <dgm:prSet presAssocID="{6B26E4E7-CF3D-4F4D-A71E-FA800EDF9938}" presName="sibTrans" presStyleLbl="sibTrans2D1" presStyleIdx="1" presStyleCnt="3"/>
      <dgm:spPr/>
      <dgm:t>
        <a:bodyPr/>
        <a:lstStyle/>
        <a:p>
          <a:endParaRPr lang="en-US"/>
        </a:p>
      </dgm:t>
    </dgm:pt>
    <dgm:pt modelId="{231CB09B-B0C1-4B40-A2A6-091F606DA121}" type="pres">
      <dgm:prSet presAssocID="{6B26E4E7-CF3D-4F4D-A71E-FA800EDF9938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F7A6E3DD-F2EB-4A59-9A16-C707F538ADC2}" type="pres">
      <dgm:prSet presAssocID="{F8D355E9-F625-41FC-9216-494D17E3490F}" presName="node" presStyleLbl="node1" presStyleIdx="2" presStyleCnt="3" custRadScaleRad="102360" custRadScaleInc="-7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9CFB73-DA91-4D05-AD55-3DCB72A1E1F0}" type="pres">
      <dgm:prSet presAssocID="{B61E795D-E5EF-4191-8896-70B01E24287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4EC55E93-1464-4929-9B1E-9F6ABF57D139}" type="pres">
      <dgm:prSet presAssocID="{B61E795D-E5EF-4191-8896-70B01E24287A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FB481A2-CF14-4FC7-9D2E-497BBAC59B70}" type="presOf" srcId="{69A1A00C-754A-41D9-9903-8CB90D3CB94D}" destId="{072ADB8A-5DD9-455F-8FFE-11411352E623}" srcOrd="0" destOrd="0" presId="urn:microsoft.com/office/officeart/2005/8/layout/cycle2"/>
    <dgm:cxn modelId="{D60246C7-F7ED-4AE3-97E3-D08B162C6BB5}" type="presOf" srcId="{6ED34E6E-6943-4153-94EA-3ABD66CA0874}" destId="{C1C06E84-238E-4C41-AEAD-D30B443469E7}" srcOrd="1" destOrd="0" presId="urn:microsoft.com/office/officeart/2005/8/layout/cycle2"/>
    <dgm:cxn modelId="{824F428F-7AE0-4BE5-B470-0C133706DF61}" type="presOf" srcId="{B54BECA2-2608-4503-BDF1-BFB5ACD14C93}" destId="{71DC0022-0CD9-41AD-9437-453747B2DF82}" srcOrd="0" destOrd="0" presId="urn:microsoft.com/office/officeart/2005/8/layout/cycle2"/>
    <dgm:cxn modelId="{EAA19AFC-F5D6-49D0-91C2-F116F52DFC2A}" type="presOf" srcId="{F8D355E9-F625-41FC-9216-494D17E3490F}" destId="{F7A6E3DD-F2EB-4A59-9A16-C707F538ADC2}" srcOrd="0" destOrd="0" presId="urn:microsoft.com/office/officeart/2005/8/layout/cycle2"/>
    <dgm:cxn modelId="{46AFF921-F46A-4A85-B2F1-2273BB8BB047}" type="presOf" srcId="{B61E795D-E5EF-4191-8896-70B01E24287A}" destId="{4EC55E93-1464-4929-9B1E-9F6ABF57D139}" srcOrd="1" destOrd="0" presId="urn:microsoft.com/office/officeart/2005/8/layout/cycle2"/>
    <dgm:cxn modelId="{FFEA0D75-AD5D-4DA1-BBE0-F800F25953BB}" type="presOf" srcId="{B61E795D-E5EF-4191-8896-70B01E24287A}" destId="{6E9CFB73-DA91-4D05-AD55-3DCB72A1E1F0}" srcOrd="0" destOrd="0" presId="urn:microsoft.com/office/officeart/2005/8/layout/cycle2"/>
    <dgm:cxn modelId="{C4DE4B50-9079-44F4-B592-B6C1A0631A99}" srcId="{B54BECA2-2608-4503-BDF1-BFB5ACD14C93}" destId="{69A1A00C-754A-41D9-9903-8CB90D3CB94D}" srcOrd="0" destOrd="0" parTransId="{645C91F8-AA0D-4A65-B2DE-37312B175483}" sibTransId="{6ED34E6E-6943-4153-94EA-3ABD66CA0874}"/>
    <dgm:cxn modelId="{3798E745-3414-4BAE-B328-1DC3BD36BC56}" type="presOf" srcId="{E4229419-9157-4083-AB61-F3A94DCF87CE}" destId="{68DDD8E4-6A41-4F67-B15F-989473C6F6E2}" srcOrd="0" destOrd="0" presId="urn:microsoft.com/office/officeart/2005/8/layout/cycle2"/>
    <dgm:cxn modelId="{07E28C77-2DE7-4C74-9284-9B93D9D15348}" srcId="{B54BECA2-2608-4503-BDF1-BFB5ACD14C93}" destId="{E4229419-9157-4083-AB61-F3A94DCF87CE}" srcOrd="1" destOrd="0" parTransId="{2E63DEB6-AAE3-4095-8DDC-03B5BF4DD4C0}" sibTransId="{6B26E4E7-CF3D-4F4D-A71E-FA800EDF9938}"/>
    <dgm:cxn modelId="{BCF43517-747C-48D2-A0AE-7D4EA87B879E}" srcId="{B54BECA2-2608-4503-BDF1-BFB5ACD14C93}" destId="{F8D355E9-F625-41FC-9216-494D17E3490F}" srcOrd="2" destOrd="0" parTransId="{2B131DE9-7375-4995-9FDA-835468C44962}" sibTransId="{B61E795D-E5EF-4191-8896-70B01E24287A}"/>
    <dgm:cxn modelId="{B8E16B26-9F0A-40AC-A1F3-7F16AE56E258}" type="presOf" srcId="{6B26E4E7-CF3D-4F4D-A71E-FA800EDF9938}" destId="{231CB09B-B0C1-4B40-A2A6-091F606DA121}" srcOrd="1" destOrd="0" presId="urn:microsoft.com/office/officeart/2005/8/layout/cycle2"/>
    <dgm:cxn modelId="{58992276-4240-436C-A71A-8120B01FC2A7}" type="presOf" srcId="{6ED34E6E-6943-4153-94EA-3ABD66CA0874}" destId="{C5FCAD44-A7B3-47E7-9808-409B8A364F22}" srcOrd="0" destOrd="0" presId="urn:microsoft.com/office/officeart/2005/8/layout/cycle2"/>
    <dgm:cxn modelId="{EC0FC8DD-A7E0-469A-B65C-8D3529F5F902}" type="presOf" srcId="{6B26E4E7-CF3D-4F4D-A71E-FA800EDF9938}" destId="{5E40F356-6159-464A-B579-646EA5AEBD3A}" srcOrd="0" destOrd="0" presId="urn:microsoft.com/office/officeart/2005/8/layout/cycle2"/>
    <dgm:cxn modelId="{F3EABD99-D06A-4104-B48E-6D4DE6BA7360}" type="presParOf" srcId="{71DC0022-0CD9-41AD-9437-453747B2DF82}" destId="{072ADB8A-5DD9-455F-8FFE-11411352E623}" srcOrd="0" destOrd="0" presId="urn:microsoft.com/office/officeart/2005/8/layout/cycle2"/>
    <dgm:cxn modelId="{C86F84C7-3003-4082-BF39-60AE77B5E12C}" type="presParOf" srcId="{71DC0022-0CD9-41AD-9437-453747B2DF82}" destId="{C5FCAD44-A7B3-47E7-9808-409B8A364F22}" srcOrd="1" destOrd="0" presId="urn:microsoft.com/office/officeart/2005/8/layout/cycle2"/>
    <dgm:cxn modelId="{BE68C360-9DCE-4471-A933-B943F112343C}" type="presParOf" srcId="{C5FCAD44-A7B3-47E7-9808-409B8A364F22}" destId="{C1C06E84-238E-4C41-AEAD-D30B443469E7}" srcOrd="0" destOrd="0" presId="urn:microsoft.com/office/officeart/2005/8/layout/cycle2"/>
    <dgm:cxn modelId="{0F808073-8571-485C-A023-5CA0F3892332}" type="presParOf" srcId="{71DC0022-0CD9-41AD-9437-453747B2DF82}" destId="{68DDD8E4-6A41-4F67-B15F-989473C6F6E2}" srcOrd="2" destOrd="0" presId="urn:microsoft.com/office/officeart/2005/8/layout/cycle2"/>
    <dgm:cxn modelId="{7D29F43C-FC8F-4756-A8E3-690B49FAE326}" type="presParOf" srcId="{71DC0022-0CD9-41AD-9437-453747B2DF82}" destId="{5E40F356-6159-464A-B579-646EA5AEBD3A}" srcOrd="3" destOrd="0" presId="urn:microsoft.com/office/officeart/2005/8/layout/cycle2"/>
    <dgm:cxn modelId="{46C3870A-F939-4350-AE1B-ED88491F2C14}" type="presParOf" srcId="{5E40F356-6159-464A-B579-646EA5AEBD3A}" destId="{231CB09B-B0C1-4B40-A2A6-091F606DA121}" srcOrd="0" destOrd="0" presId="urn:microsoft.com/office/officeart/2005/8/layout/cycle2"/>
    <dgm:cxn modelId="{278EFDE4-7668-4787-896F-CDA1E3B5989F}" type="presParOf" srcId="{71DC0022-0CD9-41AD-9437-453747B2DF82}" destId="{F7A6E3DD-F2EB-4A59-9A16-C707F538ADC2}" srcOrd="4" destOrd="0" presId="urn:microsoft.com/office/officeart/2005/8/layout/cycle2"/>
    <dgm:cxn modelId="{D62DCF11-BF9A-47FA-9D37-ACD5D798E240}" type="presParOf" srcId="{71DC0022-0CD9-41AD-9437-453747B2DF82}" destId="{6E9CFB73-DA91-4D05-AD55-3DCB72A1E1F0}" srcOrd="5" destOrd="0" presId="urn:microsoft.com/office/officeart/2005/8/layout/cycle2"/>
    <dgm:cxn modelId="{55707AC1-CC34-4D69-AE69-736380A8D3E5}" type="presParOf" srcId="{6E9CFB73-DA91-4D05-AD55-3DCB72A1E1F0}" destId="{4EC55E93-1464-4929-9B1E-9F6ABF57D13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A614E7-C1B7-4301-89CA-6B0A35176CB7}" type="doc">
      <dgm:prSet loTypeId="urn:microsoft.com/office/officeart/2005/8/layout/cycle2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046871E0-590E-468D-85F5-16474E88B24A}">
      <dgm:prSet/>
      <dgm:spPr/>
      <dgm:t>
        <a:bodyPr/>
        <a:lstStyle/>
        <a:p>
          <a:r>
            <a:rPr lang="en-US" dirty="0" smtClean="0"/>
            <a:t>My choices</a:t>
          </a:r>
          <a:endParaRPr lang="en-US" dirty="0"/>
        </a:p>
      </dgm:t>
    </dgm:pt>
    <dgm:pt modelId="{71596EC8-63FD-4A15-B795-800D67C568CE}" type="parTrans" cxnId="{67B41420-6361-4004-8B7E-F34DA2A3E8ED}">
      <dgm:prSet/>
      <dgm:spPr/>
      <dgm:t>
        <a:bodyPr/>
        <a:lstStyle/>
        <a:p>
          <a:endParaRPr lang="en-US"/>
        </a:p>
      </dgm:t>
    </dgm:pt>
    <dgm:pt modelId="{85A336C7-E25B-4999-A53E-8AF4FB12959F}" type="sibTrans" cxnId="{67B41420-6361-4004-8B7E-F34DA2A3E8ED}">
      <dgm:prSet/>
      <dgm:spPr/>
      <dgm:t>
        <a:bodyPr/>
        <a:lstStyle/>
        <a:p>
          <a:endParaRPr lang="en-US"/>
        </a:p>
      </dgm:t>
    </dgm:pt>
    <dgm:pt modelId="{0FF4DB4B-2D01-4055-99D1-752DE950AAEA}">
      <dgm:prSet/>
      <dgm:spPr/>
      <dgm:t>
        <a:bodyPr/>
        <a:lstStyle/>
        <a:p>
          <a:r>
            <a:rPr lang="en-US" dirty="0" smtClean="0"/>
            <a:t>Jobs I do at my home or </a:t>
          </a:r>
          <a:r>
            <a:rPr lang="en-US" dirty="0" err="1" smtClean="0"/>
            <a:t>centre</a:t>
          </a:r>
          <a:endParaRPr lang="en-US" dirty="0"/>
        </a:p>
      </dgm:t>
    </dgm:pt>
    <dgm:pt modelId="{EEA30D8C-135C-4687-B486-80B255C14C6A}" type="parTrans" cxnId="{6F673580-56F8-429D-AD4E-C76B08E7618B}">
      <dgm:prSet/>
      <dgm:spPr/>
      <dgm:t>
        <a:bodyPr/>
        <a:lstStyle/>
        <a:p>
          <a:endParaRPr lang="en-US"/>
        </a:p>
      </dgm:t>
    </dgm:pt>
    <dgm:pt modelId="{4B072919-3AEA-435B-B551-019094A75B1D}" type="sibTrans" cxnId="{6F673580-56F8-429D-AD4E-C76B08E7618B}">
      <dgm:prSet/>
      <dgm:spPr/>
      <dgm:t>
        <a:bodyPr/>
        <a:lstStyle/>
        <a:p>
          <a:endParaRPr lang="en-US"/>
        </a:p>
      </dgm:t>
    </dgm:pt>
    <dgm:pt modelId="{E545DEF0-CD74-4D4D-AF10-6F51F07DA61D}">
      <dgm:prSet/>
      <dgm:spPr/>
      <dgm:t>
        <a:bodyPr/>
        <a:lstStyle/>
        <a:p>
          <a:r>
            <a:rPr lang="en-US" dirty="0" smtClean="0"/>
            <a:t>Using kitchen appliances</a:t>
          </a:r>
          <a:endParaRPr lang="en-US" dirty="0"/>
        </a:p>
      </dgm:t>
    </dgm:pt>
    <dgm:pt modelId="{C36356C3-2CA2-4DF2-8282-DE60E967BB25}" type="parTrans" cxnId="{6EA3228F-C5DF-4BAD-BAC9-D49934DE170B}">
      <dgm:prSet/>
      <dgm:spPr/>
      <dgm:t>
        <a:bodyPr/>
        <a:lstStyle/>
        <a:p>
          <a:endParaRPr lang="en-US"/>
        </a:p>
      </dgm:t>
    </dgm:pt>
    <dgm:pt modelId="{F39D0392-6797-4984-A9EF-2D994DB34753}" type="sibTrans" cxnId="{6EA3228F-C5DF-4BAD-BAC9-D49934DE170B}">
      <dgm:prSet/>
      <dgm:spPr/>
      <dgm:t>
        <a:bodyPr/>
        <a:lstStyle/>
        <a:p>
          <a:endParaRPr lang="en-US"/>
        </a:p>
      </dgm:t>
    </dgm:pt>
    <dgm:pt modelId="{2795461E-7E16-41AC-9EEF-5553A7B556EF}">
      <dgm:prSet/>
      <dgm:spPr/>
      <dgm:t>
        <a:bodyPr/>
        <a:lstStyle/>
        <a:p>
          <a:r>
            <a:rPr lang="en-US" dirty="0" smtClean="0"/>
            <a:t>Making a drink or a snack</a:t>
          </a:r>
          <a:endParaRPr lang="en-US" dirty="0"/>
        </a:p>
      </dgm:t>
    </dgm:pt>
    <dgm:pt modelId="{AC216BFD-C321-4005-A7C0-8F51E3887F4B}" type="parTrans" cxnId="{65564FF1-6A0F-4607-A3A7-C243B646924C}">
      <dgm:prSet/>
      <dgm:spPr/>
      <dgm:t>
        <a:bodyPr/>
        <a:lstStyle/>
        <a:p>
          <a:endParaRPr lang="en-US"/>
        </a:p>
      </dgm:t>
    </dgm:pt>
    <dgm:pt modelId="{32CA2470-2418-43B5-AEA0-8B0F632DA116}" type="sibTrans" cxnId="{65564FF1-6A0F-4607-A3A7-C243B646924C}">
      <dgm:prSet/>
      <dgm:spPr/>
      <dgm:t>
        <a:bodyPr/>
        <a:lstStyle/>
        <a:p>
          <a:endParaRPr lang="en-US"/>
        </a:p>
      </dgm:t>
    </dgm:pt>
    <dgm:pt modelId="{12BEF9B1-7C2D-47AD-9464-E682FC31C9FC}">
      <dgm:prSet/>
      <dgm:spPr/>
      <dgm:t>
        <a:bodyPr/>
        <a:lstStyle/>
        <a:p>
          <a:r>
            <a:rPr lang="en-US" dirty="0" smtClean="0"/>
            <a:t>Using technology</a:t>
          </a:r>
          <a:endParaRPr lang="en-US" dirty="0"/>
        </a:p>
      </dgm:t>
    </dgm:pt>
    <dgm:pt modelId="{16589148-1751-4379-9C38-E74B63ECBE78}" type="parTrans" cxnId="{42A3757F-DC01-49DE-B04C-7A745D469229}">
      <dgm:prSet/>
      <dgm:spPr/>
      <dgm:t>
        <a:bodyPr/>
        <a:lstStyle/>
        <a:p>
          <a:endParaRPr lang="en-US"/>
        </a:p>
      </dgm:t>
    </dgm:pt>
    <dgm:pt modelId="{D7B9032E-B695-4517-BFBD-07CE73BA188D}" type="sibTrans" cxnId="{42A3757F-DC01-49DE-B04C-7A745D469229}">
      <dgm:prSet/>
      <dgm:spPr/>
      <dgm:t>
        <a:bodyPr/>
        <a:lstStyle/>
        <a:p>
          <a:endParaRPr lang="en-US"/>
        </a:p>
      </dgm:t>
    </dgm:pt>
    <dgm:pt modelId="{1B60C008-635A-4405-B124-497B6EA18987}">
      <dgm:prSet/>
      <dgm:spPr/>
      <dgm:t>
        <a:bodyPr/>
        <a:lstStyle/>
        <a:p>
          <a:r>
            <a:rPr lang="en-US" dirty="0" smtClean="0"/>
            <a:t>Dangers</a:t>
          </a:r>
          <a:endParaRPr lang="en-US" dirty="0"/>
        </a:p>
      </dgm:t>
    </dgm:pt>
    <dgm:pt modelId="{620F8CE8-F4AA-4BE5-9652-C7237E729EDD}" type="parTrans" cxnId="{9C03FB21-1248-4890-82E6-C0162D6B5583}">
      <dgm:prSet/>
      <dgm:spPr/>
      <dgm:t>
        <a:bodyPr/>
        <a:lstStyle/>
        <a:p>
          <a:endParaRPr lang="en-US"/>
        </a:p>
      </dgm:t>
    </dgm:pt>
    <dgm:pt modelId="{26A46D62-EA4A-4180-BD6D-4E5F2F67D541}" type="sibTrans" cxnId="{9C03FB21-1248-4890-82E6-C0162D6B5583}">
      <dgm:prSet/>
      <dgm:spPr/>
      <dgm:t>
        <a:bodyPr/>
        <a:lstStyle/>
        <a:p>
          <a:endParaRPr lang="en-US"/>
        </a:p>
      </dgm:t>
    </dgm:pt>
    <dgm:pt modelId="{EAA9A7D4-5516-4B95-8868-9C2EABD952F4}">
      <dgm:prSet/>
      <dgm:spPr/>
      <dgm:t>
        <a:bodyPr/>
        <a:lstStyle/>
        <a:p>
          <a:r>
            <a:rPr lang="en-US" dirty="0" smtClean="0"/>
            <a:t>Private places</a:t>
          </a:r>
          <a:endParaRPr lang="en-US" dirty="0"/>
        </a:p>
      </dgm:t>
    </dgm:pt>
    <dgm:pt modelId="{4034B3CD-2BE2-4023-83CE-00D126829926}" type="parTrans" cxnId="{E5924A22-6204-4B72-9ABF-4C98E0C72C64}">
      <dgm:prSet/>
      <dgm:spPr/>
      <dgm:t>
        <a:bodyPr/>
        <a:lstStyle/>
        <a:p>
          <a:endParaRPr lang="en-US"/>
        </a:p>
      </dgm:t>
    </dgm:pt>
    <dgm:pt modelId="{EEB4376C-78A7-407A-8405-C1ACFE33448A}" type="sibTrans" cxnId="{E5924A22-6204-4B72-9ABF-4C98E0C72C64}">
      <dgm:prSet/>
      <dgm:spPr/>
      <dgm:t>
        <a:bodyPr/>
        <a:lstStyle/>
        <a:p>
          <a:endParaRPr lang="en-US"/>
        </a:p>
      </dgm:t>
    </dgm:pt>
    <dgm:pt modelId="{355A17FB-7FDF-4791-9F09-FEACB2DD8234}" type="pres">
      <dgm:prSet presAssocID="{D1A614E7-C1B7-4301-89CA-6B0A35176CB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AFCE949-4E3C-4D1B-87D2-8219E87DBC4F}" type="pres">
      <dgm:prSet presAssocID="{046871E0-590E-468D-85F5-16474E88B24A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B4CDA7-3F80-4E4F-8E8E-81687E40B119}" type="pres">
      <dgm:prSet presAssocID="{85A336C7-E25B-4999-A53E-8AF4FB12959F}" presName="sibTrans" presStyleLbl="sibTrans2D1" presStyleIdx="0" presStyleCnt="7"/>
      <dgm:spPr/>
      <dgm:t>
        <a:bodyPr/>
        <a:lstStyle/>
        <a:p>
          <a:endParaRPr lang="en-US"/>
        </a:p>
      </dgm:t>
    </dgm:pt>
    <dgm:pt modelId="{2A06ABE7-CAC7-4BF2-91D9-74D12EA1E8F9}" type="pres">
      <dgm:prSet presAssocID="{85A336C7-E25B-4999-A53E-8AF4FB12959F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FBBE0978-8763-4744-9A70-54CDEB48E97D}" type="pres">
      <dgm:prSet presAssocID="{0FF4DB4B-2D01-4055-99D1-752DE950AAEA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41324D-7FC9-47A3-B4FC-D01D9769F8B8}" type="pres">
      <dgm:prSet presAssocID="{4B072919-3AEA-435B-B551-019094A75B1D}" presName="sibTrans" presStyleLbl="sibTrans2D1" presStyleIdx="1" presStyleCnt="7"/>
      <dgm:spPr/>
      <dgm:t>
        <a:bodyPr/>
        <a:lstStyle/>
        <a:p>
          <a:endParaRPr lang="en-US"/>
        </a:p>
      </dgm:t>
    </dgm:pt>
    <dgm:pt modelId="{4CFAE973-5606-41A9-A22A-C6B0B8759F57}" type="pres">
      <dgm:prSet presAssocID="{4B072919-3AEA-435B-B551-019094A75B1D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7B2717E8-8671-46BD-910F-FF2267733089}" type="pres">
      <dgm:prSet presAssocID="{E545DEF0-CD74-4D4D-AF10-6F51F07DA61D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069B29-823F-4E6D-BA0F-E99957B9FFF4}" type="pres">
      <dgm:prSet presAssocID="{F39D0392-6797-4984-A9EF-2D994DB34753}" presName="sibTrans" presStyleLbl="sibTrans2D1" presStyleIdx="2" presStyleCnt="7"/>
      <dgm:spPr/>
      <dgm:t>
        <a:bodyPr/>
        <a:lstStyle/>
        <a:p>
          <a:endParaRPr lang="en-US"/>
        </a:p>
      </dgm:t>
    </dgm:pt>
    <dgm:pt modelId="{B9E65D0D-6F3D-4C86-9F07-547A4AED7FAC}" type="pres">
      <dgm:prSet presAssocID="{F39D0392-6797-4984-A9EF-2D994DB34753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566CEB97-FCE3-4A38-AFDE-50BC2B5C4DBC}" type="pres">
      <dgm:prSet presAssocID="{2795461E-7E16-41AC-9EEF-5553A7B556EF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83CFB8-8769-45BA-909D-1570951EC87D}" type="pres">
      <dgm:prSet presAssocID="{32CA2470-2418-43B5-AEA0-8B0F632DA116}" presName="sibTrans" presStyleLbl="sibTrans2D1" presStyleIdx="3" presStyleCnt="7"/>
      <dgm:spPr/>
      <dgm:t>
        <a:bodyPr/>
        <a:lstStyle/>
        <a:p>
          <a:endParaRPr lang="en-US"/>
        </a:p>
      </dgm:t>
    </dgm:pt>
    <dgm:pt modelId="{36B758C3-3278-4B5F-9B8B-FCD82F0A5EBD}" type="pres">
      <dgm:prSet presAssocID="{32CA2470-2418-43B5-AEA0-8B0F632DA116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8FC2BC5C-66D5-4FC8-8B4E-09EFE3597327}" type="pres">
      <dgm:prSet presAssocID="{12BEF9B1-7C2D-47AD-9464-E682FC31C9FC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327BB1-184F-41B9-BD42-46EAAB3DEBDC}" type="pres">
      <dgm:prSet presAssocID="{D7B9032E-B695-4517-BFBD-07CE73BA188D}" presName="sibTrans" presStyleLbl="sibTrans2D1" presStyleIdx="4" presStyleCnt="7"/>
      <dgm:spPr/>
      <dgm:t>
        <a:bodyPr/>
        <a:lstStyle/>
        <a:p>
          <a:endParaRPr lang="en-US"/>
        </a:p>
      </dgm:t>
    </dgm:pt>
    <dgm:pt modelId="{DDE46829-8160-4091-859C-A95E89D83DDD}" type="pres">
      <dgm:prSet presAssocID="{D7B9032E-B695-4517-BFBD-07CE73BA188D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96022B3E-7EB6-49E7-8B7C-DCF8B7E77191}" type="pres">
      <dgm:prSet presAssocID="{1B60C008-635A-4405-B124-497B6EA18987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3F7999-9BC1-490A-8073-EC56677C9A7B}" type="pres">
      <dgm:prSet presAssocID="{26A46D62-EA4A-4180-BD6D-4E5F2F67D541}" presName="sibTrans" presStyleLbl="sibTrans2D1" presStyleIdx="5" presStyleCnt="7"/>
      <dgm:spPr/>
      <dgm:t>
        <a:bodyPr/>
        <a:lstStyle/>
        <a:p>
          <a:endParaRPr lang="en-US"/>
        </a:p>
      </dgm:t>
    </dgm:pt>
    <dgm:pt modelId="{287D0C11-1EF8-44D0-B932-D8CA5AA6ABC3}" type="pres">
      <dgm:prSet presAssocID="{26A46D62-EA4A-4180-BD6D-4E5F2F67D541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96DFEA6C-6314-44D7-A15C-72532B4533EB}" type="pres">
      <dgm:prSet presAssocID="{EAA9A7D4-5516-4B95-8868-9C2EABD952F4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2D88EB-0CEF-4112-B06A-FB5F7BB1B9CA}" type="pres">
      <dgm:prSet presAssocID="{EEB4376C-78A7-407A-8405-C1ACFE33448A}" presName="sibTrans" presStyleLbl="sibTrans2D1" presStyleIdx="6" presStyleCnt="7"/>
      <dgm:spPr/>
      <dgm:t>
        <a:bodyPr/>
        <a:lstStyle/>
        <a:p>
          <a:endParaRPr lang="en-US"/>
        </a:p>
      </dgm:t>
    </dgm:pt>
    <dgm:pt modelId="{06485463-8283-42AB-9C3A-3EC6D6817106}" type="pres">
      <dgm:prSet presAssocID="{EEB4376C-78A7-407A-8405-C1ACFE33448A}" presName="connectorText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ABC07AA5-EC25-4B24-BBD2-967FC707CC1F}" type="presOf" srcId="{85A336C7-E25B-4999-A53E-8AF4FB12959F}" destId="{40B4CDA7-3F80-4E4F-8E8E-81687E40B119}" srcOrd="0" destOrd="0" presId="urn:microsoft.com/office/officeart/2005/8/layout/cycle2"/>
    <dgm:cxn modelId="{8C760F2A-F55B-4BCF-9876-356D4C91AC62}" type="presOf" srcId="{046871E0-590E-468D-85F5-16474E88B24A}" destId="{4AFCE949-4E3C-4D1B-87D2-8219E87DBC4F}" srcOrd="0" destOrd="0" presId="urn:microsoft.com/office/officeart/2005/8/layout/cycle2"/>
    <dgm:cxn modelId="{9C03FB21-1248-4890-82E6-C0162D6B5583}" srcId="{D1A614E7-C1B7-4301-89CA-6B0A35176CB7}" destId="{1B60C008-635A-4405-B124-497B6EA18987}" srcOrd="5" destOrd="0" parTransId="{620F8CE8-F4AA-4BE5-9652-C7237E729EDD}" sibTransId="{26A46D62-EA4A-4180-BD6D-4E5F2F67D541}"/>
    <dgm:cxn modelId="{EEE220BF-C27F-4BDC-AF42-834ADCA1D448}" type="presOf" srcId="{EEB4376C-78A7-407A-8405-C1ACFE33448A}" destId="{B22D88EB-0CEF-4112-B06A-FB5F7BB1B9CA}" srcOrd="0" destOrd="0" presId="urn:microsoft.com/office/officeart/2005/8/layout/cycle2"/>
    <dgm:cxn modelId="{EF194239-B8BE-417C-BB91-70E7230C93E7}" type="presOf" srcId="{85A336C7-E25B-4999-A53E-8AF4FB12959F}" destId="{2A06ABE7-CAC7-4BF2-91D9-74D12EA1E8F9}" srcOrd="1" destOrd="0" presId="urn:microsoft.com/office/officeart/2005/8/layout/cycle2"/>
    <dgm:cxn modelId="{CE7CFEC8-D1EE-4A39-8486-E795C5D9E1AD}" type="presOf" srcId="{32CA2470-2418-43B5-AEA0-8B0F632DA116}" destId="{2D83CFB8-8769-45BA-909D-1570951EC87D}" srcOrd="0" destOrd="0" presId="urn:microsoft.com/office/officeart/2005/8/layout/cycle2"/>
    <dgm:cxn modelId="{A56345B2-F8AA-4AAB-94FB-EAEB4BA97F9B}" type="presOf" srcId="{E545DEF0-CD74-4D4D-AF10-6F51F07DA61D}" destId="{7B2717E8-8671-46BD-910F-FF2267733089}" srcOrd="0" destOrd="0" presId="urn:microsoft.com/office/officeart/2005/8/layout/cycle2"/>
    <dgm:cxn modelId="{67B41420-6361-4004-8B7E-F34DA2A3E8ED}" srcId="{D1A614E7-C1B7-4301-89CA-6B0A35176CB7}" destId="{046871E0-590E-468D-85F5-16474E88B24A}" srcOrd="0" destOrd="0" parTransId="{71596EC8-63FD-4A15-B795-800D67C568CE}" sibTransId="{85A336C7-E25B-4999-A53E-8AF4FB12959F}"/>
    <dgm:cxn modelId="{2ABEDC35-8FDC-44FE-86D7-A7451652AE26}" type="presOf" srcId="{26A46D62-EA4A-4180-BD6D-4E5F2F67D541}" destId="{287D0C11-1EF8-44D0-B932-D8CA5AA6ABC3}" srcOrd="1" destOrd="0" presId="urn:microsoft.com/office/officeart/2005/8/layout/cycle2"/>
    <dgm:cxn modelId="{6EA3228F-C5DF-4BAD-BAC9-D49934DE170B}" srcId="{D1A614E7-C1B7-4301-89CA-6B0A35176CB7}" destId="{E545DEF0-CD74-4D4D-AF10-6F51F07DA61D}" srcOrd="2" destOrd="0" parTransId="{C36356C3-2CA2-4DF2-8282-DE60E967BB25}" sibTransId="{F39D0392-6797-4984-A9EF-2D994DB34753}"/>
    <dgm:cxn modelId="{B75D6A35-59B1-46F6-985F-2338CC20E4D8}" type="presOf" srcId="{26A46D62-EA4A-4180-BD6D-4E5F2F67D541}" destId="{5C3F7999-9BC1-490A-8073-EC56677C9A7B}" srcOrd="0" destOrd="0" presId="urn:microsoft.com/office/officeart/2005/8/layout/cycle2"/>
    <dgm:cxn modelId="{65564FF1-6A0F-4607-A3A7-C243B646924C}" srcId="{D1A614E7-C1B7-4301-89CA-6B0A35176CB7}" destId="{2795461E-7E16-41AC-9EEF-5553A7B556EF}" srcOrd="3" destOrd="0" parTransId="{AC216BFD-C321-4005-A7C0-8F51E3887F4B}" sibTransId="{32CA2470-2418-43B5-AEA0-8B0F632DA116}"/>
    <dgm:cxn modelId="{9E9D8318-D0D2-4864-A418-2D8A0A322A18}" type="presOf" srcId="{D7B9032E-B695-4517-BFBD-07CE73BA188D}" destId="{DDE46829-8160-4091-859C-A95E89D83DDD}" srcOrd="1" destOrd="0" presId="urn:microsoft.com/office/officeart/2005/8/layout/cycle2"/>
    <dgm:cxn modelId="{42A3757F-DC01-49DE-B04C-7A745D469229}" srcId="{D1A614E7-C1B7-4301-89CA-6B0A35176CB7}" destId="{12BEF9B1-7C2D-47AD-9464-E682FC31C9FC}" srcOrd="4" destOrd="0" parTransId="{16589148-1751-4379-9C38-E74B63ECBE78}" sibTransId="{D7B9032E-B695-4517-BFBD-07CE73BA188D}"/>
    <dgm:cxn modelId="{47A976CD-970B-4EA4-AB41-EA600519443C}" type="presOf" srcId="{2795461E-7E16-41AC-9EEF-5553A7B556EF}" destId="{566CEB97-FCE3-4A38-AFDE-50BC2B5C4DBC}" srcOrd="0" destOrd="0" presId="urn:microsoft.com/office/officeart/2005/8/layout/cycle2"/>
    <dgm:cxn modelId="{E5924A22-6204-4B72-9ABF-4C98E0C72C64}" srcId="{D1A614E7-C1B7-4301-89CA-6B0A35176CB7}" destId="{EAA9A7D4-5516-4B95-8868-9C2EABD952F4}" srcOrd="6" destOrd="0" parTransId="{4034B3CD-2BE2-4023-83CE-00D126829926}" sibTransId="{EEB4376C-78A7-407A-8405-C1ACFE33448A}"/>
    <dgm:cxn modelId="{758454BA-B3DF-4AC3-BC2C-D330F0A78859}" type="presOf" srcId="{1B60C008-635A-4405-B124-497B6EA18987}" destId="{96022B3E-7EB6-49E7-8B7C-DCF8B7E77191}" srcOrd="0" destOrd="0" presId="urn:microsoft.com/office/officeart/2005/8/layout/cycle2"/>
    <dgm:cxn modelId="{0E004993-9BA7-4924-B512-F87C0791DCC9}" type="presOf" srcId="{D1A614E7-C1B7-4301-89CA-6B0A35176CB7}" destId="{355A17FB-7FDF-4791-9F09-FEACB2DD8234}" srcOrd="0" destOrd="0" presId="urn:microsoft.com/office/officeart/2005/8/layout/cycle2"/>
    <dgm:cxn modelId="{9B6B854B-F60B-4FE7-8EA2-79BF19697E40}" type="presOf" srcId="{EAA9A7D4-5516-4B95-8868-9C2EABD952F4}" destId="{96DFEA6C-6314-44D7-A15C-72532B4533EB}" srcOrd="0" destOrd="0" presId="urn:microsoft.com/office/officeart/2005/8/layout/cycle2"/>
    <dgm:cxn modelId="{EDF53226-0413-4F08-B51D-DAEEE3E31539}" type="presOf" srcId="{4B072919-3AEA-435B-B551-019094A75B1D}" destId="{4CFAE973-5606-41A9-A22A-C6B0B8759F57}" srcOrd="1" destOrd="0" presId="urn:microsoft.com/office/officeart/2005/8/layout/cycle2"/>
    <dgm:cxn modelId="{C3143E06-F807-4DB5-BC5C-23D09D2E8756}" type="presOf" srcId="{32CA2470-2418-43B5-AEA0-8B0F632DA116}" destId="{36B758C3-3278-4B5F-9B8B-FCD82F0A5EBD}" srcOrd="1" destOrd="0" presId="urn:microsoft.com/office/officeart/2005/8/layout/cycle2"/>
    <dgm:cxn modelId="{87B77779-ACE2-4462-812F-068933DA1FA7}" type="presOf" srcId="{D7B9032E-B695-4517-BFBD-07CE73BA188D}" destId="{A3327BB1-184F-41B9-BD42-46EAAB3DEBDC}" srcOrd="0" destOrd="0" presId="urn:microsoft.com/office/officeart/2005/8/layout/cycle2"/>
    <dgm:cxn modelId="{B6D69966-21EC-4C19-A4E8-AF8DCABE27D8}" type="presOf" srcId="{4B072919-3AEA-435B-B551-019094A75B1D}" destId="{5641324D-7FC9-47A3-B4FC-D01D9769F8B8}" srcOrd="0" destOrd="0" presId="urn:microsoft.com/office/officeart/2005/8/layout/cycle2"/>
    <dgm:cxn modelId="{FE27AAC1-82EE-40D4-92E4-6FEEE1217B9C}" type="presOf" srcId="{F39D0392-6797-4984-A9EF-2D994DB34753}" destId="{01069B29-823F-4E6D-BA0F-E99957B9FFF4}" srcOrd="0" destOrd="0" presId="urn:microsoft.com/office/officeart/2005/8/layout/cycle2"/>
    <dgm:cxn modelId="{27BBE563-1E7F-404B-BB69-DC8B1CE13F97}" type="presOf" srcId="{0FF4DB4B-2D01-4055-99D1-752DE950AAEA}" destId="{FBBE0978-8763-4744-9A70-54CDEB48E97D}" srcOrd="0" destOrd="0" presId="urn:microsoft.com/office/officeart/2005/8/layout/cycle2"/>
    <dgm:cxn modelId="{6F673580-56F8-429D-AD4E-C76B08E7618B}" srcId="{D1A614E7-C1B7-4301-89CA-6B0A35176CB7}" destId="{0FF4DB4B-2D01-4055-99D1-752DE950AAEA}" srcOrd="1" destOrd="0" parTransId="{EEA30D8C-135C-4687-B486-80B255C14C6A}" sibTransId="{4B072919-3AEA-435B-B551-019094A75B1D}"/>
    <dgm:cxn modelId="{0C2D12A6-95E8-4022-BD10-188CC16DDFAA}" type="presOf" srcId="{12BEF9B1-7C2D-47AD-9464-E682FC31C9FC}" destId="{8FC2BC5C-66D5-4FC8-8B4E-09EFE3597327}" srcOrd="0" destOrd="0" presId="urn:microsoft.com/office/officeart/2005/8/layout/cycle2"/>
    <dgm:cxn modelId="{FEB2B1C3-37C5-4978-87D7-3AC47546C621}" type="presOf" srcId="{F39D0392-6797-4984-A9EF-2D994DB34753}" destId="{B9E65D0D-6F3D-4C86-9F07-547A4AED7FAC}" srcOrd="1" destOrd="0" presId="urn:microsoft.com/office/officeart/2005/8/layout/cycle2"/>
    <dgm:cxn modelId="{DA3B414A-A909-4AC4-B5D0-86D6C67B858B}" type="presOf" srcId="{EEB4376C-78A7-407A-8405-C1ACFE33448A}" destId="{06485463-8283-42AB-9C3A-3EC6D6817106}" srcOrd="1" destOrd="0" presId="urn:microsoft.com/office/officeart/2005/8/layout/cycle2"/>
    <dgm:cxn modelId="{3B433318-897F-42C9-9548-2A0F57A7946B}" type="presParOf" srcId="{355A17FB-7FDF-4791-9F09-FEACB2DD8234}" destId="{4AFCE949-4E3C-4D1B-87D2-8219E87DBC4F}" srcOrd="0" destOrd="0" presId="urn:microsoft.com/office/officeart/2005/8/layout/cycle2"/>
    <dgm:cxn modelId="{B048CC7D-CD4E-4E88-859B-108E728F3FD9}" type="presParOf" srcId="{355A17FB-7FDF-4791-9F09-FEACB2DD8234}" destId="{40B4CDA7-3F80-4E4F-8E8E-81687E40B119}" srcOrd="1" destOrd="0" presId="urn:microsoft.com/office/officeart/2005/8/layout/cycle2"/>
    <dgm:cxn modelId="{70FB2BF8-65A7-427C-8E7B-6907402982B6}" type="presParOf" srcId="{40B4CDA7-3F80-4E4F-8E8E-81687E40B119}" destId="{2A06ABE7-CAC7-4BF2-91D9-74D12EA1E8F9}" srcOrd="0" destOrd="0" presId="urn:microsoft.com/office/officeart/2005/8/layout/cycle2"/>
    <dgm:cxn modelId="{8EA0F0F5-6023-4531-876F-D98968F2BCFB}" type="presParOf" srcId="{355A17FB-7FDF-4791-9F09-FEACB2DD8234}" destId="{FBBE0978-8763-4744-9A70-54CDEB48E97D}" srcOrd="2" destOrd="0" presId="urn:microsoft.com/office/officeart/2005/8/layout/cycle2"/>
    <dgm:cxn modelId="{CE1C3B80-888E-4DC3-924D-2E85994BE756}" type="presParOf" srcId="{355A17FB-7FDF-4791-9F09-FEACB2DD8234}" destId="{5641324D-7FC9-47A3-B4FC-D01D9769F8B8}" srcOrd="3" destOrd="0" presId="urn:microsoft.com/office/officeart/2005/8/layout/cycle2"/>
    <dgm:cxn modelId="{5F7CCCCD-F4E7-4131-A2EF-9E267C6F8145}" type="presParOf" srcId="{5641324D-7FC9-47A3-B4FC-D01D9769F8B8}" destId="{4CFAE973-5606-41A9-A22A-C6B0B8759F57}" srcOrd="0" destOrd="0" presId="urn:microsoft.com/office/officeart/2005/8/layout/cycle2"/>
    <dgm:cxn modelId="{7521845D-F862-42EA-8D30-FA3DD88C1596}" type="presParOf" srcId="{355A17FB-7FDF-4791-9F09-FEACB2DD8234}" destId="{7B2717E8-8671-46BD-910F-FF2267733089}" srcOrd="4" destOrd="0" presId="urn:microsoft.com/office/officeart/2005/8/layout/cycle2"/>
    <dgm:cxn modelId="{94EE2841-2A91-4589-8118-F3F117A16F78}" type="presParOf" srcId="{355A17FB-7FDF-4791-9F09-FEACB2DD8234}" destId="{01069B29-823F-4E6D-BA0F-E99957B9FFF4}" srcOrd="5" destOrd="0" presId="urn:microsoft.com/office/officeart/2005/8/layout/cycle2"/>
    <dgm:cxn modelId="{BC018F1C-C356-4C82-A89C-202114777B19}" type="presParOf" srcId="{01069B29-823F-4E6D-BA0F-E99957B9FFF4}" destId="{B9E65D0D-6F3D-4C86-9F07-547A4AED7FAC}" srcOrd="0" destOrd="0" presId="urn:microsoft.com/office/officeart/2005/8/layout/cycle2"/>
    <dgm:cxn modelId="{62D413F7-9239-4CE4-97C5-B13B3CD4E07A}" type="presParOf" srcId="{355A17FB-7FDF-4791-9F09-FEACB2DD8234}" destId="{566CEB97-FCE3-4A38-AFDE-50BC2B5C4DBC}" srcOrd="6" destOrd="0" presId="urn:microsoft.com/office/officeart/2005/8/layout/cycle2"/>
    <dgm:cxn modelId="{73299EF6-241A-4741-AA9A-8BFAD5FC1AAF}" type="presParOf" srcId="{355A17FB-7FDF-4791-9F09-FEACB2DD8234}" destId="{2D83CFB8-8769-45BA-909D-1570951EC87D}" srcOrd="7" destOrd="0" presId="urn:microsoft.com/office/officeart/2005/8/layout/cycle2"/>
    <dgm:cxn modelId="{16263EE3-D58A-4EC7-AB9C-85B2424118DA}" type="presParOf" srcId="{2D83CFB8-8769-45BA-909D-1570951EC87D}" destId="{36B758C3-3278-4B5F-9B8B-FCD82F0A5EBD}" srcOrd="0" destOrd="0" presId="urn:microsoft.com/office/officeart/2005/8/layout/cycle2"/>
    <dgm:cxn modelId="{A4EB94B5-7384-4A75-860F-92CCB5FAE0B5}" type="presParOf" srcId="{355A17FB-7FDF-4791-9F09-FEACB2DD8234}" destId="{8FC2BC5C-66D5-4FC8-8B4E-09EFE3597327}" srcOrd="8" destOrd="0" presId="urn:microsoft.com/office/officeart/2005/8/layout/cycle2"/>
    <dgm:cxn modelId="{DA38AB7B-90FF-4B26-BEC9-873BC396F187}" type="presParOf" srcId="{355A17FB-7FDF-4791-9F09-FEACB2DD8234}" destId="{A3327BB1-184F-41B9-BD42-46EAAB3DEBDC}" srcOrd="9" destOrd="0" presId="urn:microsoft.com/office/officeart/2005/8/layout/cycle2"/>
    <dgm:cxn modelId="{F3720035-2CF1-49D5-ACEC-8F63FF6B85EA}" type="presParOf" srcId="{A3327BB1-184F-41B9-BD42-46EAAB3DEBDC}" destId="{DDE46829-8160-4091-859C-A95E89D83DDD}" srcOrd="0" destOrd="0" presId="urn:microsoft.com/office/officeart/2005/8/layout/cycle2"/>
    <dgm:cxn modelId="{E415D810-6726-4B1D-B05F-439829E67A0B}" type="presParOf" srcId="{355A17FB-7FDF-4791-9F09-FEACB2DD8234}" destId="{96022B3E-7EB6-49E7-8B7C-DCF8B7E77191}" srcOrd="10" destOrd="0" presId="urn:microsoft.com/office/officeart/2005/8/layout/cycle2"/>
    <dgm:cxn modelId="{A9F2C096-059B-4294-A3FB-00E9E48B4CC9}" type="presParOf" srcId="{355A17FB-7FDF-4791-9F09-FEACB2DD8234}" destId="{5C3F7999-9BC1-490A-8073-EC56677C9A7B}" srcOrd="11" destOrd="0" presId="urn:microsoft.com/office/officeart/2005/8/layout/cycle2"/>
    <dgm:cxn modelId="{AA0505D1-C6A2-4EDE-9EB5-B4FFF4456AB7}" type="presParOf" srcId="{5C3F7999-9BC1-490A-8073-EC56677C9A7B}" destId="{287D0C11-1EF8-44D0-B932-D8CA5AA6ABC3}" srcOrd="0" destOrd="0" presId="urn:microsoft.com/office/officeart/2005/8/layout/cycle2"/>
    <dgm:cxn modelId="{A8EA1E6A-6712-40FA-B7F6-B782A33C4460}" type="presParOf" srcId="{355A17FB-7FDF-4791-9F09-FEACB2DD8234}" destId="{96DFEA6C-6314-44D7-A15C-72532B4533EB}" srcOrd="12" destOrd="0" presId="urn:microsoft.com/office/officeart/2005/8/layout/cycle2"/>
    <dgm:cxn modelId="{827C4456-33FB-497A-A27E-7595596D2AA0}" type="presParOf" srcId="{355A17FB-7FDF-4791-9F09-FEACB2DD8234}" destId="{B22D88EB-0CEF-4112-B06A-FB5F7BB1B9CA}" srcOrd="13" destOrd="0" presId="urn:microsoft.com/office/officeart/2005/8/layout/cycle2"/>
    <dgm:cxn modelId="{1DD81240-6A60-463D-88B1-9C563278EEBE}" type="presParOf" srcId="{B22D88EB-0CEF-4112-B06A-FB5F7BB1B9CA}" destId="{06485463-8283-42AB-9C3A-3EC6D6817106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54BECA2-2608-4503-BDF1-BFB5ACD14C93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9A1A00C-754A-41D9-9903-8CB90D3CB94D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Getting about</a:t>
          </a:r>
          <a:endParaRPr lang="en-US" dirty="0"/>
        </a:p>
      </dgm:t>
    </dgm:pt>
    <dgm:pt modelId="{645C91F8-AA0D-4A65-B2DE-37312B175483}" type="parTrans" cxnId="{C4DE4B50-9079-44F4-B592-B6C1A0631A99}">
      <dgm:prSet/>
      <dgm:spPr/>
      <dgm:t>
        <a:bodyPr/>
        <a:lstStyle/>
        <a:p>
          <a:endParaRPr lang="en-US"/>
        </a:p>
      </dgm:t>
    </dgm:pt>
    <dgm:pt modelId="{6ED34E6E-6943-4153-94EA-3ABD66CA0874}" type="sibTrans" cxnId="{C4DE4B50-9079-44F4-B592-B6C1A0631A99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13500000" scaled="1"/>
          <a:tileRect/>
        </a:gradFill>
      </dgm:spPr>
      <dgm:t>
        <a:bodyPr/>
        <a:lstStyle/>
        <a:p>
          <a:endParaRPr lang="en-US"/>
        </a:p>
      </dgm:t>
    </dgm:pt>
    <dgm:pt modelId="{9705E1DC-E5D6-47C1-9388-28E897383C35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My help and support</a:t>
          </a:r>
          <a:endParaRPr lang="en-US" dirty="0"/>
        </a:p>
      </dgm:t>
    </dgm:pt>
    <dgm:pt modelId="{B85326B0-EA7E-4818-B36B-EE7C71203482}" type="parTrans" cxnId="{025FC118-4DA3-43BD-B75F-CD1AB23BE5A8}">
      <dgm:prSet/>
      <dgm:spPr/>
      <dgm:t>
        <a:bodyPr/>
        <a:lstStyle/>
        <a:p>
          <a:endParaRPr lang="en-US"/>
        </a:p>
      </dgm:t>
    </dgm:pt>
    <dgm:pt modelId="{93E14770-CA59-409B-9A1F-B0FFB34D1D15}" type="sibTrans" cxnId="{025FC118-4DA3-43BD-B75F-CD1AB23BE5A8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endParaRPr lang="en-US"/>
        </a:p>
      </dgm:t>
    </dgm:pt>
    <dgm:pt modelId="{E65683A0-F43A-4990-A12D-0591FBF4CACB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My independence</a:t>
          </a:r>
          <a:endParaRPr lang="en-US" dirty="0"/>
        </a:p>
      </dgm:t>
    </dgm:pt>
    <dgm:pt modelId="{87676C73-6BF9-4ECE-9F87-4EA2C3A878BA}" type="parTrans" cxnId="{1D617FB2-3A30-4CDF-A9D1-C40CA45ED639}">
      <dgm:prSet/>
      <dgm:spPr/>
      <dgm:t>
        <a:bodyPr/>
        <a:lstStyle/>
        <a:p>
          <a:endParaRPr lang="en-US"/>
        </a:p>
      </dgm:t>
    </dgm:pt>
    <dgm:pt modelId="{469523C5-D39F-4462-9FB6-0321193818F8}" type="sibTrans" cxnId="{1D617FB2-3A30-4CDF-A9D1-C40CA45ED639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endParaRPr lang="en-US"/>
        </a:p>
      </dgm:t>
    </dgm:pt>
    <dgm:pt modelId="{71DC0022-0CD9-41AD-9437-453747B2DF82}" type="pres">
      <dgm:prSet presAssocID="{B54BECA2-2608-4503-BDF1-BFB5ACD14C9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2ADB8A-5DD9-455F-8FFE-11411352E623}" type="pres">
      <dgm:prSet presAssocID="{69A1A00C-754A-41D9-9903-8CB90D3CB94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FCAD44-A7B3-47E7-9808-409B8A364F22}" type="pres">
      <dgm:prSet presAssocID="{6ED34E6E-6943-4153-94EA-3ABD66CA0874}" presName="sibTrans" presStyleLbl="sibTrans2D1" presStyleIdx="0" presStyleCnt="3"/>
      <dgm:spPr/>
      <dgm:t>
        <a:bodyPr/>
        <a:lstStyle/>
        <a:p>
          <a:endParaRPr lang="en-US"/>
        </a:p>
      </dgm:t>
    </dgm:pt>
    <dgm:pt modelId="{C1C06E84-238E-4C41-AEAD-D30B443469E7}" type="pres">
      <dgm:prSet presAssocID="{6ED34E6E-6943-4153-94EA-3ABD66CA0874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0EE21C6A-7395-458C-B34E-77D0EC704B2C}" type="pres">
      <dgm:prSet presAssocID="{9705E1DC-E5D6-47C1-9388-28E897383C3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DC427E-C09F-404E-A40B-BFB11EE421C9}" type="pres">
      <dgm:prSet presAssocID="{93E14770-CA59-409B-9A1F-B0FFB34D1D1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9C2B0326-0B51-4358-9308-FD1269CB8C4F}" type="pres">
      <dgm:prSet presAssocID="{93E14770-CA59-409B-9A1F-B0FFB34D1D1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21A1EAA9-BE75-4D7F-AEA4-A7CA8999F053}" type="pres">
      <dgm:prSet presAssocID="{E65683A0-F43A-4990-A12D-0591FBF4CAC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A05990-99C5-4CEF-83DB-C565BB0045B5}" type="pres">
      <dgm:prSet presAssocID="{469523C5-D39F-4462-9FB6-0321193818F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3B3B665-28B3-4E96-A79B-59B29D1D08CB}" type="pres">
      <dgm:prSet presAssocID="{469523C5-D39F-4462-9FB6-0321193818F8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025FC118-4DA3-43BD-B75F-CD1AB23BE5A8}" srcId="{B54BECA2-2608-4503-BDF1-BFB5ACD14C93}" destId="{9705E1DC-E5D6-47C1-9388-28E897383C35}" srcOrd="1" destOrd="0" parTransId="{B85326B0-EA7E-4818-B36B-EE7C71203482}" sibTransId="{93E14770-CA59-409B-9A1F-B0FFB34D1D15}"/>
    <dgm:cxn modelId="{B91C3815-AEC4-41D4-8870-0EA398C101AB}" type="presOf" srcId="{469523C5-D39F-4462-9FB6-0321193818F8}" destId="{63B3B665-28B3-4E96-A79B-59B29D1D08CB}" srcOrd="1" destOrd="0" presId="urn:microsoft.com/office/officeart/2005/8/layout/cycle2"/>
    <dgm:cxn modelId="{D3AA2875-42C5-4D61-BB59-9509A59D27C6}" type="presOf" srcId="{6ED34E6E-6943-4153-94EA-3ABD66CA0874}" destId="{C5FCAD44-A7B3-47E7-9808-409B8A364F22}" srcOrd="0" destOrd="0" presId="urn:microsoft.com/office/officeart/2005/8/layout/cycle2"/>
    <dgm:cxn modelId="{824F428F-7AE0-4BE5-B470-0C133706DF61}" type="presOf" srcId="{B54BECA2-2608-4503-BDF1-BFB5ACD14C93}" destId="{71DC0022-0CD9-41AD-9437-453747B2DF82}" srcOrd="0" destOrd="0" presId="urn:microsoft.com/office/officeart/2005/8/layout/cycle2"/>
    <dgm:cxn modelId="{C4DE4B50-9079-44F4-B592-B6C1A0631A99}" srcId="{B54BECA2-2608-4503-BDF1-BFB5ACD14C93}" destId="{69A1A00C-754A-41D9-9903-8CB90D3CB94D}" srcOrd="0" destOrd="0" parTransId="{645C91F8-AA0D-4A65-B2DE-37312B175483}" sibTransId="{6ED34E6E-6943-4153-94EA-3ABD66CA0874}"/>
    <dgm:cxn modelId="{68325E47-2E7B-4B34-9AF1-1D82B2DC18A5}" type="presOf" srcId="{9705E1DC-E5D6-47C1-9388-28E897383C35}" destId="{0EE21C6A-7395-458C-B34E-77D0EC704B2C}" srcOrd="0" destOrd="0" presId="urn:microsoft.com/office/officeart/2005/8/layout/cycle2"/>
    <dgm:cxn modelId="{5E2D49C1-6014-4CAE-A6DE-BA29B1B34F5A}" type="presOf" srcId="{6ED34E6E-6943-4153-94EA-3ABD66CA0874}" destId="{C1C06E84-238E-4C41-AEAD-D30B443469E7}" srcOrd="1" destOrd="0" presId="urn:microsoft.com/office/officeart/2005/8/layout/cycle2"/>
    <dgm:cxn modelId="{8E8F007F-18B5-4EE6-BC9E-1409E2B4A2D3}" type="presOf" srcId="{93E14770-CA59-409B-9A1F-B0FFB34D1D15}" destId="{FEDC427E-C09F-404E-A40B-BFB11EE421C9}" srcOrd="0" destOrd="0" presId="urn:microsoft.com/office/officeart/2005/8/layout/cycle2"/>
    <dgm:cxn modelId="{1D617FB2-3A30-4CDF-A9D1-C40CA45ED639}" srcId="{B54BECA2-2608-4503-BDF1-BFB5ACD14C93}" destId="{E65683A0-F43A-4990-A12D-0591FBF4CACB}" srcOrd="2" destOrd="0" parTransId="{87676C73-6BF9-4ECE-9F87-4EA2C3A878BA}" sibTransId="{469523C5-D39F-4462-9FB6-0321193818F8}"/>
    <dgm:cxn modelId="{7FB481A2-CF14-4FC7-9D2E-497BBAC59B70}" type="presOf" srcId="{69A1A00C-754A-41D9-9903-8CB90D3CB94D}" destId="{072ADB8A-5DD9-455F-8FFE-11411352E623}" srcOrd="0" destOrd="0" presId="urn:microsoft.com/office/officeart/2005/8/layout/cycle2"/>
    <dgm:cxn modelId="{9A87391C-E8A0-4220-964C-F70C31E810AD}" type="presOf" srcId="{E65683A0-F43A-4990-A12D-0591FBF4CACB}" destId="{21A1EAA9-BE75-4D7F-AEA4-A7CA8999F053}" srcOrd="0" destOrd="0" presId="urn:microsoft.com/office/officeart/2005/8/layout/cycle2"/>
    <dgm:cxn modelId="{776C6825-355B-4A45-BCA4-ED0CBB2BAD53}" type="presOf" srcId="{93E14770-CA59-409B-9A1F-B0FFB34D1D15}" destId="{9C2B0326-0B51-4358-9308-FD1269CB8C4F}" srcOrd="1" destOrd="0" presId="urn:microsoft.com/office/officeart/2005/8/layout/cycle2"/>
    <dgm:cxn modelId="{06BF87F0-B0BF-40E2-8C92-F7587BF1A045}" type="presOf" srcId="{469523C5-D39F-4462-9FB6-0321193818F8}" destId="{AAA05990-99C5-4CEF-83DB-C565BB0045B5}" srcOrd="0" destOrd="0" presId="urn:microsoft.com/office/officeart/2005/8/layout/cycle2"/>
    <dgm:cxn modelId="{F3EABD99-D06A-4104-B48E-6D4DE6BA7360}" type="presParOf" srcId="{71DC0022-0CD9-41AD-9437-453747B2DF82}" destId="{072ADB8A-5DD9-455F-8FFE-11411352E623}" srcOrd="0" destOrd="0" presId="urn:microsoft.com/office/officeart/2005/8/layout/cycle2"/>
    <dgm:cxn modelId="{12D81A95-49B1-4C63-A021-7A4CBC5ED4EB}" type="presParOf" srcId="{71DC0022-0CD9-41AD-9437-453747B2DF82}" destId="{C5FCAD44-A7B3-47E7-9808-409B8A364F22}" srcOrd="1" destOrd="0" presId="urn:microsoft.com/office/officeart/2005/8/layout/cycle2"/>
    <dgm:cxn modelId="{090A3745-553B-41BC-8F59-57BC1705F7CB}" type="presParOf" srcId="{C5FCAD44-A7B3-47E7-9808-409B8A364F22}" destId="{C1C06E84-238E-4C41-AEAD-D30B443469E7}" srcOrd="0" destOrd="0" presId="urn:microsoft.com/office/officeart/2005/8/layout/cycle2"/>
    <dgm:cxn modelId="{2B3F730D-1B63-4642-89DA-AB20D28FFB5E}" type="presParOf" srcId="{71DC0022-0CD9-41AD-9437-453747B2DF82}" destId="{0EE21C6A-7395-458C-B34E-77D0EC704B2C}" srcOrd="2" destOrd="0" presId="urn:microsoft.com/office/officeart/2005/8/layout/cycle2"/>
    <dgm:cxn modelId="{D57B0EE1-5F72-49A1-B4C8-9FA6761828D0}" type="presParOf" srcId="{71DC0022-0CD9-41AD-9437-453747B2DF82}" destId="{FEDC427E-C09F-404E-A40B-BFB11EE421C9}" srcOrd="3" destOrd="0" presId="urn:microsoft.com/office/officeart/2005/8/layout/cycle2"/>
    <dgm:cxn modelId="{4AFCD482-1243-48D5-B0E5-1AB4F8CAC8F0}" type="presParOf" srcId="{FEDC427E-C09F-404E-A40B-BFB11EE421C9}" destId="{9C2B0326-0B51-4358-9308-FD1269CB8C4F}" srcOrd="0" destOrd="0" presId="urn:microsoft.com/office/officeart/2005/8/layout/cycle2"/>
    <dgm:cxn modelId="{3783AB07-6816-4479-8470-D20EEB83C69F}" type="presParOf" srcId="{71DC0022-0CD9-41AD-9437-453747B2DF82}" destId="{21A1EAA9-BE75-4D7F-AEA4-A7CA8999F053}" srcOrd="4" destOrd="0" presId="urn:microsoft.com/office/officeart/2005/8/layout/cycle2"/>
    <dgm:cxn modelId="{2F299140-2007-4FD7-8CD4-2D168BFB8DDB}" type="presParOf" srcId="{71DC0022-0CD9-41AD-9437-453747B2DF82}" destId="{AAA05990-99C5-4CEF-83DB-C565BB0045B5}" srcOrd="5" destOrd="0" presId="urn:microsoft.com/office/officeart/2005/8/layout/cycle2"/>
    <dgm:cxn modelId="{309C23C0-2B89-4688-BC03-903DBCCCE500}" type="presParOf" srcId="{AAA05990-99C5-4CEF-83DB-C565BB0045B5}" destId="{63B3B665-28B3-4E96-A79B-59B29D1D08C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1A614E7-C1B7-4301-89CA-6B0A35176CB7}" type="doc">
      <dgm:prSet loTypeId="urn:microsoft.com/office/officeart/2005/8/layout/cycle2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DA25874-76E2-48E1-A602-239E6FD5138B}">
      <dgm:prSet phldrT="[Text]"/>
      <dgm:spPr/>
      <dgm:t>
        <a:bodyPr/>
        <a:lstStyle/>
        <a:p>
          <a:r>
            <a:rPr lang="en-US" dirty="0" smtClean="0"/>
            <a:t>My healthy activities</a:t>
          </a:r>
          <a:endParaRPr lang="en-US" dirty="0"/>
        </a:p>
      </dgm:t>
    </dgm:pt>
    <dgm:pt modelId="{BF8784C3-29DD-4C05-A1D4-1263A490F3DA}" type="parTrans" cxnId="{1204F65F-B735-4070-A3DD-74407FFB73DF}">
      <dgm:prSet/>
      <dgm:spPr/>
      <dgm:t>
        <a:bodyPr/>
        <a:lstStyle/>
        <a:p>
          <a:endParaRPr lang="en-US"/>
        </a:p>
      </dgm:t>
    </dgm:pt>
    <dgm:pt modelId="{D175B28E-DC36-4334-B8EE-2EEF3DE78CD2}" type="sibTrans" cxnId="{1204F65F-B735-4070-A3DD-74407FFB73DF}">
      <dgm:prSet/>
      <dgm:spPr/>
      <dgm:t>
        <a:bodyPr/>
        <a:lstStyle/>
        <a:p>
          <a:endParaRPr lang="en-US"/>
        </a:p>
      </dgm:t>
    </dgm:pt>
    <dgm:pt modelId="{99BAC5F6-51F1-41F7-9EEB-9D4CB33944AB}">
      <dgm:prSet phldrT="[Text]"/>
      <dgm:spPr/>
      <dgm:t>
        <a:bodyPr/>
        <a:lstStyle/>
        <a:p>
          <a:r>
            <a:rPr lang="en-US" dirty="0" smtClean="0"/>
            <a:t>Healthy eating</a:t>
          </a:r>
          <a:endParaRPr lang="en-US" dirty="0"/>
        </a:p>
      </dgm:t>
    </dgm:pt>
    <dgm:pt modelId="{DCD42E30-8F00-4A0B-B5B6-D946EC3D634A}" type="parTrans" cxnId="{CECA15A1-2C45-4F54-A9D8-83B38924B7B9}">
      <dgm:prSet/>
      <dgm:spPr/>
      <dgm:t>
        <a:bodyPr/>
        <a:lstStyle/>
        <a:p>
          <a:endParaRPr lang="en-US"/>
        </a:p>
      </dgm:t>
    </dgm:pt>
    <dgm:pt modelId="{887D17A4-C413-4FE7-B84B-636A4E03192B}" type="sibTrans" cxnId="{CECA15A1-2C45-4F54-A9D8-83B38924B7B9}">
      <dgm:prSet/>
      <dgm:spPr/>
      <dgm:t>
        <a:bodyPr/>
        <a:lstStyle/>
        <a:p>
          <a:endParaRPr lang="en-US"/>
        </a:p>
      </dgm:t>
    </dgm:pt>
    <dgm:pt modelId="{0C35F083-14FE-43A6-B69A-616A69E7C17D}">
      <dgm:prSet phldrT="[Text]"/>
      <dgm:spPr/>
      <dgm:t>
        <a:bodyPr/>
        <a:lstStyle/>
        <a:p>
          <a:r>
            <a:rPr lang="en-US" dirty="0" smtClean="0"/>
            <a:t>Personal hygiene</a:t>
          </a:r>
          <a:endParaRPr lang="en-US" dirty="0"/>
        </a:p>
      </dgm:t>
    </dgm:pt>
    <dgm:pt modelId="{B786BC6C-4F67-4E10-B149-02710111806F}" type="parTrans" cxnId="{A3832DC5-7E5D-49D7-847A-074F98E3BF83}">
      <dgm:prSet/>
      <dgm:spPr/>
      <dgm:t>
        <a:bodyPr/>
        <a:lstStyle/>
        <a:p>
          <a:endParaRPr lang="en-US"/>
        </a:p>
      </dgm:t>
    </dgm:pt>
    <dgm:pt modelId="{48CBFF9B-C8CF-4B17-B5A9-3779E7AE5055}" type="sibTrans" cxnId="{A3832DC5-7E5D-49D7-847A-074F98E3BF83}">
      <dgm:prSet/>
      <dgm:spPr/>
      <dgm:t>
        <a:bodyPr/>
        <a:lstStyle/>
        <a:p>
          <a:endParaRPr lang="en-US"/>
        </a:p>
      </dgm:t>
    </dgm:pt>
    <dgm:pt modelId="{03E2CF20-C1D3-4083-9A8B-778944F5ED16}">
      <dgm:prSet phldrT="[Text]"/>
      <dgm:spPr/>
      <dgm:t>
        <a:bodyPr/>
        <a:lstStyle/>
        <a:p>
          <a:r>
            <a:rPr lang="en-US" dirty="0" smtClean="0"/>
            <a:t>My behavior</a:t>
          </a:r>
          <a:endParaRPr lang="en-US" dirty="0"/>
        </a:p>
      </dgm:t>
    </dgm:pt>
    <dgm:pt modelId="{C5470A6F-3F5B-4454-9DBF-D5F38BCFCC12}" type="parTrans" cxnId="{598AD318-E42B-4841-9795-30CE9A9E5269}">
      <dgm:prSet/>
      <dgm:spPr/>
      <dgm:t>
        <a:bodyPr/>
        <a:lstStyle/>
        <a:p>
          <a:endParaRPr lang="en-US"/>
        </a:p>
      </dgm:t>
    </dgm:pt>
    <dgm:pt modelId="{D964CFBC-B8B3-48EE-B124-34E7FADAC88D}" type="sibTrans" cxnId="{598AD318-E42B-4841-9795-30CE9A9E5269}">
      <dgm:prSet/>
      <dgm:spPr/>
      <dgm:t>
        <a:bodyPr/>
        <a:lstStyle/>
        <a:p>
          <a:endParaRPr lang="en-US"/>
        </a:p>
      </dgm:t>
    </dgm:pt>
    <dgm:pt modelId="{965739DF-CCEE-4C86-970D-DF55F2017101}">
      <dgm:prSet phldrT="[Text]"/>
      <dgm:spPr/>
      <dgm:t>
        <a:bodyPr/>
        <a:lstStyle/>
        <a:p>
          <a:r>
            <a:rPr lang="en-US" dirty="0" smtClean="0"/>
            <a:t>My health services</a:t>
          </a:r>
          <a:endParaRPr lang="en-US" dirty="0"/>
        </a:p>
      </dgm:t>
    </dgm:pt>
    <dgm:pt modelId="{C9DCE2F9-1FD8-45D1-BE09-EC3D07315692}" type="parTrans" cxnId="{0A752F11-9445-4B40-B79F-9A87E44C0BE4}">
      <dgm:prSet/>
      <dgm:spPr/>
      <dgm:t>
        <a:bodyPr/>
        <a:lstStyle/>
        <a:p>
          <a:endParaRPr lang="en-US"/>
        </a:p>
      </dgm:t>
    </dgm:pt>
    <dgm:pt modelId="{108ABF3A-7F97-48FA-8DED-EA74C8384923}" type="sibTrans" cxnId="{0A752F11-9445-4B40-B79F-9A87E44C0BE4}">
      <dgm:prSet/>
      <dgm:spPr/>
      <dgm:t>
        <a:bodyPr/>
        <a:lstStyle/>
        <a:p>
          <a:endParaRPr lang="en-US"/>
        </a:p>
      </dgm:t>
    </dgm:pt>
    <dgm:pt modelId="{6882D1E8-DF0A-42B4-B65A-995570A26441}">
      <dgm:prSet phldrT="[Text]"/>
      <dgm:spPr/>
      <dgm:t>
        <a:bodyPr/>
        <a:lstStyle/>
        <a:p>
          <a:r>
            <a:rPr lang="en-US" dirty="0" smtClean="0"/>
            <a:t>Harmful substances</a:t>
          </a:r>
          <a:endParaRPr lang="en-US" dirty="0"/>
        </a:p>
      </dgm:t>
    </dgm:pt>
    <dgm:pt modelId="{4F44FE25-B86B-43BE-A88A-9CA3FDF51163}" type="parTrans" cxnId="{72441454-E768-41B3-AB19-045D9C3E5833}">
      <dgm:prSet/>
      <dgm:spPr/>
      <dgm:t>
        <a:bodyPr/>
        <a:lstStyle/>
        <a:p>
          <a:endParaRPr lang="en-US"/>
        </a:p>
      </dgm:t>
    </dgm:pt>
    <dgm:pt modelId="{4F67BCEA-D02C-44CA-BCED-A45E0E148DBD}" type="sibTrans" cxnId="{72441454-E768-41B3-AB19-045D9C3E5833}">
      <dgm:prSet/>
      <dgm:spPr/>
      <dgm:t>
        <a:bodyPr/>
        <a:lstStyle/>
        <a:p>
          <a:endParaRPr lang="en-US"/>
        </a:p>
      </dgm:t>
    </dgm:pt>
    <dgm:pt modelId="{F11C024A-8459-472B-B82E-9F7DB4EBEB8E}">
      <dgm:prSet phldrT="[Text]"/>
      <dgm:spPr/>
      <dgm:t>
        <a:bodyPr/>
        <a:lstStyle/>
        <a:p>
          <a:r>
            <a:rPr lang="en-US" dirty="0" smtClean="0"/>
            <a:t>My personal identity</a:t>
          </a:r>
          <a:endParaRPr lang="en-US" dirty="0"/>
        </a:p>
      </dgm:t>
    </dgm:pt>
    <dgm:pt modelId="{2BF3D452-BADF-4196-B7C9-27CE27DF46AE}" type="parTrans" cxnId="{E57ED1FF-33BF-4A7B-9A71-1F8AD8C4D974}">
      <dgm:prSet/>
      <dgm:spPr/>
      <dgm:t>
        <a:bodyPr/>
        <a:lstStyle/>
        <a:p>
          <a:endParaRPr lang="en-US"/>
        </a:p>
      </dgm:t>
    </dgm:pt>
    <dgm:pt modelId="{20A8EB6E-A6AE-45E8-9003-93C81C2E1045}" type="sibTrans" cxnId="{E57ED1FF-33BF-4A7B-9A71-1F8AD8C4D974}">
      <dgm:prSet/>
      <dgm:spPr/>
      <dgm:t>
        <a:bodyPr/>
        <a:lstStyle/>
        <a:p>
          <a:endParaRPr lang="en-US"/>
        </a:p>
      </dgm:t>
    </dgm:pt>
    <dgm:pt modelId="{355A17FB-7FDF-4791-9F09-FEACB2DD8234}" type="pres">
      <dgm:prSet presAssocID="{D1A614E7-C1B7-4301-89CA-6B0A35176CB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709D63-24C7-4AC8-AFEB-0EF1C53BE8EF}" type="pres">
      <dgm:prSet presAssocID="{FDA25874-76E2-48E1-A602-239E6FD5138B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D0D8EE-4150-48BF-B172-24A35A97C924}" type="pres">
      <dgm:prSet presAssocID="{D175B28E-DC36-4334-B8EE-2EEF3DE78CD2}" presName="sibTrans" presStyleLbl="sibTrans2D1" presStyleIdx="0" presStyleCnt="7"/>
      <dgm:spPr/>
      <dgm:t>
        <a:bodyPr/>
        <a:lstStyle/>
        <a:p>
          <a:endParaRPr lang="en-US"/>
        </a:p>
      </dgm:t>
    </dgm:pt>
    <dgm:pt modelId="{964FC1BE-6AF6-4BC4-8013-CC93696CA2FE}" type="pres">
      <dgm:prSet presAssocID="{D175B28E-DC36-4334-B8EE-2EEF3DE78CD2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0208E9CA-6823-426A-8CCE-0BB454DA9B4D}" type="pres">
      <dgm:prSet presAssocID="{99BAC5F6-51F1-41F7-9EEB-9D4CB33944AB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874C30-05DE-4834-8739-C4342CB75707}" type="pres">
      <dgm:prSet presAssocID="{887D17A4-C413-4FE7-B84B-636A4E03192B}" presName="sibTrans" presStyleLbl="sibTrans2D1" presStyleIdx="1" presStyleCnt="7"/>
      <dgm:spPr/>
      <dgm:t>
        <a:bodyPr/>
        <a:lstStyle/>
        <a:p>
          <a:endParaRPr lang="en-US"/>
        </a:p>
      </dgm:t>
    </dgm:pt>
    <dgm:pt modelId="{D3AC9F28-F430-475D-B074-1700BEE47B77}" type="pres">
      <dgm:prSet presAssocID="{887D17A4-C413-4FE7-B84B-636A4E03192B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F3403955-6A5C-49E6-ABA5-5E73F9F9C29C}" type="pres">
      <dgm:prSet presAssocID="{0C35F083-14FE-43A6-B69A-616A69E7C17D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866CB3-7506-48B2-A2A5-F7AE448D0ECA}" type="pres">
      <dgm:prSet presAssocID="{48CBFF9B-C8CF-4B17-B5A9-3779E7AE5055}" presName="sibTrans" presStyleLbl="sibTrans2D1" presStyleIdx="2" presStyleCnt="7"/>
      <dgm:spPr/>
      <dgm:t>
        <a:bodyPr/>
        <a:lstStyle/>
        <a:p>
          <a:endParaRPr lang="en-US"/>
        </a:p>
      </dgm:t>
    </dgm:pt>
    <dgm:pt modelId="{19BDFDE8-09D6-48C3-8F91-D406772D8C0A}" type="pres">
      <dgm:prSet presAssocID="{48CBFF9B-C8CF-4B17-B5A9-3779E7AE5055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6096A9BC-9A4B-40A4-8CB3-F5489CDC47FA}" type="pres">
      <dgm:prSet presAssocID="{03E2CF20-C1D3-4083-9A8B-778944F5ED16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3DCB21-3BEC-49E4-A2A5-612E02E5CD44}" type="pres">
      <dgm:prSet presAssocID="{D964CFBC-B8B3-48EE-B124-34E7FADAC88D}" presName="sibTrans" presStyleLbl="sibTrans2D1" presStyleIdx="3" presStyleCnt="7"/>
      <dgm:spPr/>
      <dgm:t>
        <a:bodyPr/>
        <a:lstStyle/>
        <a:p>
          <a:endParaRPr lang="en-US"/>
        </a:p>
      </dgm:t>
    </dgm:pt>
    <dgm:pt modelId="{4C0D671F-F115-4126-8B23-DF7AA6F63DC6}" type="pres">
      <dgm:prSet presAssocID="{D964CFBC-B8B3-48EE-B124-34E7FADAC88D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23176C47-162E-4A5C-9EDE-41700AE56513}" type="pres">
      <dgm:prSet presAssocID="{965739DF-CCEE-4C86-970D-DF55F2017101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09147-5C9C-4393-AC36-4D029DBA6F3F}" type="pres">
      <dgm:prSet presAssocID="{108ABF3A-7F97-48FA-8DED-EA74C8384923}" presName="sibTrans" presStyleLbl="sibTrans2D1" presStyleIdx="4" presStyleCnt="7"/>
      <dgm:spPr/>
      <dgm:t>
        <a:bodyPr/>
        <a:lstStyle/>
        <a:p>
          <a:endParaRPr lang="en-US"/>
        </a:p>
      </dgm:t>
    </dgm:pt>
    <dgm:pt modelId="{CB18A4CB-1C0B-4982-92F7-7BF4810D322B}" type="pres">
      <dgm:prSet presAssocID="{108ABF3A-7F97-48FA-8DED-EA74C8384923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E8FCFD41-FA82-4282-B41D-8F8A59223EF0}" type="pres">
      <dgm:prSet presAssocID="{6882D1E8-DF0A-42B4-B65A-995570A2644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109E98-1773-4974-BE8B-E3DA383485F4}" type="pres">
      <dgm:prSet presAssocID="{4F67BCEA-D02C-44CA-BCED-A45E0E148DBD}" presName="sibTrans" presStyleLbl="sibTrans2D1" presStyleIdx="5" presStyleCnt="7"/>
      <dgm:spPr/>
      <dgm:t>
        <a:bodyPr/>
        <a:lstStyle/>
        <a:p>
          <a:endParaRPr lang="en-US"/>
        </a:p>
      </dgm:t>
    </dgm:pt>
    <dgm:pt modelId="{79779440-D65E-4BCD-9E66-C3715F60EB77}" type="pres">
      <dgm:prSet presAssocID="{4F67BCEA-D02C-44CA-BCED-A45E0E148DBD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EF9B1262-31FB-4F7A-887D-279A8685288E}" type="pres">
      <dgm:prSet presAssocID="{F11C024A-8459-472B-B82E-9F7DB4EBEB8E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8A79F6-8E25-48BC-B7A7-6B8C1FCCF079}" type="pres">
      <dgm:prSet presAssocID="{20A8EB6E-A6AE-45E8-9003-93C81C2E1045}" presName="sibTrans" presStyleLbl="sibTrans2D1" presStyleIdx="6" presStyleCnt="7"/>
      <dgm:spPr/>
      <dgm:t>
        <a:bodyPr/>
        <a:lstStyle/>
        <a:p>
          <a:endParaRPr lang="en-US"/>
        </a:p>
      </dgm:t>
    </dgm:pt>
    <dgm:pt modelId="{59CEAFC4-E43B-4464-827B-D47F8743562F}" type="pres">
      <dgm:prSet presAssocID="{20A8EB6E-A6AE-45E8-9003-93C81C2E1045}" presName="connectorText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D388EDAF-FF7E-4326-83C1-1E6C22973C12}" type="presOf" srcId="{48CBFF9B-C8CF-4B17-B5A9-3779E7AE5055}" destId="{19BDFDE8-09D6-48C3-8F91-D406772D8C0A}" srcOrd="1" destOrd="0" presId="urn:microsoft.com/office/officeart/2005/8/layout/cycle2"/>
    <dgm:cxn modelId="{109179BC-65BB-4304-86C0-69036CD87A7F}" type="presOf" srcId="{03E2CF20-C1D3-4083-9A8B-778944F5ED16}" destId="{6096A9BC-9A4B-40A4-8CB3-F5489CDC47FA}" srcOrd="0" destOrd="0" presId="urn:microsoft.com/office/officeart/2005/8/layout/cycle2"/>
    <dgm:cxn modelId="{1204F65F-B735-4070-A3DD-74407FFB73DF}" srcId="{D1A614E7-C1B7-4301-89CA-6B0A35176CB7}" destId="{FDA25874-76E2-48E1-A602-239E6FD5138B}" srcOrd="0" destOrd="0" parTransId="{BF8784C3-29DD-4C05-A1D4-1263A490F3DA}" sibTransId="{D175B28E-DC36-4334-B8EE-2EEF3DE78CD2}"/>
    <dgm:cxn modelId="{4D1FAB20-ACA9-46CC-BCF1-1741B01095CF}" type="presOf" srcId="{4F67BCEA-D02C-44CA-BCED-A45E0E148DBD}" destId="{EF109E98-1773-4974-BE8B-E3DA383485F4}" srcOrd="0" destOrd="0" presId="urn:microsoft.com/office/officeart/2005/8/layout/cycle2"/>
    <dgm:cxn modelId="{6904E764-D061-4319-AD10-4EB43A5FB008}" type="presOf" srcId="{D175B28E-DC36-4334-B8EE-2EEF3DE78CD2}" destId="{AED0D8EE-4150-48BF-B172-24A35A97C924}" srcOrd="0" destOrd="0" presId="urn:microsoft.com/office/officeart/2005/8/layout/cycle2"/>
    <dgm:cxn modelId="{178D36C8-8F4A-46C7-953A-F9B98F18F1CB}" type="presOf" srcId="{887D17A4-C413-4FE7-B84B-636A4E03192B}" destId="{D3AC9F28-F430-475D-B074-1700BEE47B77}" srcOrd="1" destOrd="0" presId="urn:microsoft.com/office/officeart/2005/8/layout/cycle2"/>
    <dgm:cxn modelId="{60E9D357-FD87-41AA-8635-CD96456F4FF9}" type="presOf" srcId="{6882D1E8-DF0A-42B4-B65A-995570A26441}" destId="{E8FCFD41-FA82-4282-B41D-8F8A59223EF0}" srcOrd="0" destOrd="0" presId="urn:microsoft.com/office/officeart/2005/8/layout/cycle2"/>
    <dgm:cxn modelId="{72441454-E768-41B3-AB19-045D9C3E5833}" srcId="{D1A614E7-C1B7-4301-89CA-6B0A35176CB7}" destId="{6882D1E8-DF0A-42B4-B65A-995570A26441}" srcOrd="5" destOrd="0" parTransId="{4F44FE25-B86B-43BE-A88A-9CA3FDF51163}" sibTransId="{4F67BCEA-D02C-44CA-BCED-A45E0E148DBD}"/>
    <dgm:cxn modelId="{6867E48A-E611-48E5-9D72-97FC6DB03A49}" type="presOf" srcId="{0C35F083-14FE-43A6-B69A-616A69E7C17D}" destId="{F3403955-6A5C-49E6-ABA5-5E73F9F9C29C}" srcOrd="0" destOrd="0" presId="urn:microsoft.com/office/officeart/2005/8/layout/cycle2"/>
    <dgm:cxn modelId="{89CAC21D-F488-480A-9834-8D89A94FA092}" type="presOf" srcId="{D175B28E-DC36-4334-B8EE-2EEF3DE78CD2}" destId="{964FC1BE-6AF6-4BC4-8013-CC93696CA2FE}" srcOrd="1" destOrd="0" presId="urn:microsoft.com/office/officeart/2005/8/layout/cycle2"/>
    <dgm:cxn modelId="{D6971B3D-5D55-437E-94A5-126564650D99}" type="presOf" srcId="{D964CFBC-B8B3-48EE-B124-34E7FADAC88D}" destId="{E53DCB21-3BEC-49E4-A2A5-612E02E5CD44}" srcOrd="0" destOrd="0" presId="urn:microsoft.com/office/officeart/2005/8/layout/cycle2"/>
    <dgm:cxn modelId="{999166B4-6699-4CB7-B45B-5168CEB2C7AF}" type="presOf" srcId="{108ABF3A-7F97-48FA-8DED-EA74C8384923}" destId="{CB18A4CB-1C0B-4982-92F7-7BF4810D322B}" srcOrd="1" destOrd="0" presId="urn:microsoft.com/office/officeart/2005/8/layout/cycle2"/>
    <dgm:cxn modelId="{9C194323-01FB-420A-93D0-30C7852E40A2}" type="presOf" srcId="{887D17A4-C413-4FE7-B84B-636A4E03192B}" destId="{1A874C30-05DE-4834-8739-C4342CB75707}" srcOrd="0" destOrd="0" presId="urn:microsoft.com/office/officeart/2005/8/layout/cycle2"/>
    <dgm:cxn modelId="{E57ED1FF-33BF-4A7B-9A71-1F8AD8C4D974}" srcId="{D1A614E7-C1B7-4301-89CA-6B0A35176CB7}" destId="{F11C024A-8459-472B-B82E-9F7DB4EBEB8E}" srcOrd="6" destOrd="0" parTransId="{2BF3D452-BADF-4196-B7C9-27CE27DF46AE}" sibTransId="{20A8EB6E-A6AE-45E8-9003-93C81C2E1045}"/>
    <dgm:cxn modelId="{65D6F604-7097-42B6-AC84-A52B8D387089}" type="presOf" srcId="{108ABF3A-7F97-48FA-8DED-EA74C8384923}" destId="{70B09147-5C9C-4393-AC36-4D029DBA6F3F}" srcOrd="0" destOrd="0" presId="urn:microsoft.com/office/officeart/2005/8/layout/cycle2"/>
    <dgm:cxn modelId="{0AF0F4B3-1917-497D-90B3-2EA8D1649D2F}" type="presOf" srcId="{965739DF-CCEE-4C86-970D-DF55F2017101}" destId="{23176C47-162E-4A5C-9EDE-41700AE56513}" srcOrd="0" destOrd="0" presId="urn:microsoft.com/office/officeart/2005/8/layout/cycle2"/>
    <dgm:cxn modelId="{AA0DA792-D117-41D5-974F-4940354F7850}" type="presOf" srcId="{D964CFBC-B8B3-48EE-B124-34E7FADAC88D}" destId="{4C0D671F-F115-4126-8B23-DF7AA6F63DC6}" srcOrd="1" destOrd="0" presId="urn:microsoft.com/office/officeart/2005/8/layout/cycle2"/>
    <dgm:cxn modelId="{598AD318-E42B-4841-9795-30CE9A9E5269}" srcId="{D1A614E7-C1B7-4301-89CA-6B0A35176CB7}" destId="{03E2CF20-C1D3-4083-9A8B-778944F5ED16}" srcOrd="3" destOrd="0" parTransId="{C5470A6F-3F5B-4454-9DBF-D5F38BCFCC12}" sibTransId="{D964CFBC-B8B3-48EE-B124-34E7FADAC88D}"/>
    <dgm:cxn modelId="{9A7E2FDE-90D6-4EEF-A839-A9219D4480B5}" type="presOf" srcId="{99BAC5F6-51F1-41F7-9EEB-9D4CB33944AB}" destId="{0208E9CA-6823-426A-8CCE-0BB454DA9B4D}" srcOrd="0" destOrd="0" presId="urn:microsoft.com/office/officeart/2005/8/layout/cycle2"/>
    <dgm:cxn modelId="{0E004993-9BA7-4924-B512-F87C0791DCC9}" type="presOf" srcId="{D1A614E7-C1B7-4301-89CA-6B0A35176CB7}" destId="{355A17FB-7FDF-4791-9F09-FEACB2DD8234}" srcOrd="0" destOrd="0" presId="urn:microsoft.com/office/officeart/2005/8/layout/cycle2"/>
    <dgm:cxn modelId="{A3832DC5-7E5D-49D7-847A-074F98E3BF83}" srcId="{D1A614E7-C1B7-4301-89CA-6B0A35176CB7}" destId="{0C35F083-14FE-43A6-B69A-616A69E7C17D}" srcOrd="2" destOrd="0" parTransId="{B786BC6C-4F67-4E10-B149-02710111806F}" sibTransId="{48CBFF9B-C8CF-4B17-B5A9-3779E7AE5055}"/>
    <dgm:cxn modelId="{AE2EA4A4-42A6-4312-A8F6-B00DD174917C}" type="presOf" srcId="{20A8EB6E-A6AE-45E8-9003-93C81C2E1045}" destId="{9B8A79F6-8E25-48BC-B7A7-6B8C1FCCF079}" srcOrd="0" destOrd="0" presId="urn:microsoft.com/office/officeart/2005/8/layout/cycle2"/>
    <dgm:cxn modelId="{040F072C-50CB-4616-83B6-253CA21B67FD}" type="presOf" srcId="{20A8EB6E-A6AE-45E8-9003-93C81C2E1045}" destId="{59CEAFC4-E43B-4464-827B-D47F8743562F}" srcOrd="1" destOrd="0" presId="urn:microsoft.com/office/officeart/2005/8/layout/cycle2"/>
    <dgm:cxn modelId="{674A7E0F-624E-4629-904E-FB06DBDC69E2}" type="presOf" srcId="{F11C024A-8459-472B-B82E-9F7DB4EBEB8E}" destId="{EF9B1262-31FB-4F7A-887D-279A8685288E}" srcOrd="0" destOrd="0" presId="urn:microsoft.com/office/officeart/2005/8/layout/cycle2"/>
    <dgm:cxn modelId="{49D96C71-153B-4F17-867F-52F67640C637}" type="presOf" srcId="{4F67BCEA-D02C-44CA-BCED-A45E0E148DBD}" destId="{79779440-D65E-4BCD-9E66-C3715F60EB77}" srcOrd="1" destOrd="0" presId="urn:microsoft.com/office/officeart/2005/8/layout/cycle2"/>
    <dgm:cxn modelId="{CECA15A1-2C45-4F54-A9D8-83B38924B7B9}" srcId="{D1A614E7-C1B7-4301-89CA-6B0A35176CB7}" destId="{99BAC5F6-51F1-41F7-9EEB-9D4CB33944AB}" srcOrd="1" destOrd="0" parTransId="{DCD42E30-8F00-4A0B-B5B6-D946EC3D634A}" sibTransId="{887D17A4-C413-4FE7-B84B-636A4E03192B}"/>
    <dgm:cxn modelId="{0A752F11-9445-4B40-B79F-9A87E44C0BE4}" srcId="{D1A614E7-C1B7-4301-89CA-6B0A35176CB7}" destId="{965739DF-CCEE-4C86-970D-DF55F2017101}" srcOrd="4" destOrd="0" parTransId="{C9DCE2F9-1FD8-45D1-BE09-EC3D07315692}" sibTransId="{108ABF3A-7F97-48FA-8DED-EA74C8384923}"/>
    <dgm:cxn modelId="{B47E9012-D5E4-4DF1-8665-A4E7608F8377}" type="presOf" srcId="{FDA25874-76E2-48E1-A602-239E6FD5138B}" destId="{4E709D63-24C7-4AC8-AFEB-0EF1C53BE8EF}" srcOrd="0" destOrd="0" presId="urn:microsoft.com/office/officeart/2005/8/layout/cycle2"/>
    <dgm:cxn modelId="{4004B349-0396-42E4-B79B-DE56F02B057C}" type="presOf" srcId="{48CBFF9B-C8CF-4B17-B5A9-3779E7AE5055}" destId="{05866CB3-7506-48B2-A2A5-F7AE448D0ECA}" srcOrd="0" destOrd="0" presId="urn:microsoft.com/office/officeart/2005/8/layout/cycle2"/>
    <dgm:cxn modelId="{0D03AE94-5E56-466E-8B27-624392C1030F}" type="presParOf" srcId="{355A17FB-7FDF-4791-9F09-FEACB2DD8234}" destId="{4E709D63-24C7-4AC8-AFEB-0EF1C53BE8EF}" srcOrd="0" destOrd="0" presId="urn:microsoft.com/office/officeart/2005/8/layout/cycle2"/>
    <dgm:cxn modelId="{EE723315-4DA6-4911-B986-62981DA3B61A}" type="presParOf" srcId="{355A17FB-7FDF-4791-9F09-FEACB2DD8234}" destId="{AED0D8EE-4150-48BF-B172-24A35A97C924}" srcOrd="1" destOrd="0" presId="urn:microsoft.com/office/officeart/2005/8/layout/cycle2"/>
    <dgm:cxn modelId="{5D1BB5BB-32E4-4560-A22B-0A4E64DC4500}" type="presParOf" srcId="{AED0D8EE-4150-48BF-B172-24A35A97C924}" destId="{964FC1BE-6AF6-4BC4-8013-CC93696CA2FE}" srcOrd="0" destOrd="0" presId="urn:microsoft.com/office/officeart/2005/8/layout/cycle2"/>
    <dgm:cxn modelId="{BA67DEAB-9A9D-4CF4-B51A-FFFB18FEEDE9}" type="presParOf" srcId="{355A17FB-7FDF-4791-9F09-FEACB2DD8234}" destId="{0208E9CA-6823-426A-8CCE-0BB454DA9B4D}" srcOrd="2" destOrd="0" presId="urn:microsoft.com/office/officeart/2005/8/layout/cycle2"/>
    <dgm:cxn modelId="{B1C63B4E-258F-46CA-B0A9-F804A24E0AAC}" type="presParOf" srcId="{355A17FB-7FDF-4791-9F09-FEACB2DD8234}" destId="{1A874C30-05DE-4834-8739-C4342CB75707}" srcOrd="3" destOrd="0" presId="urn:microsoft.com/office/officeart/2005/8/layout/cycle2"/>
    <dgm:cxn modelId="{9F9B70AF-7A09-4478-842E-9D90080733CE}" type="presParOf" srcId="{1A874C30-05DE-4834-8739-C4342CB75707}" destId="{D3AC9F28-F430-475D-B074-1700BEE47B77}" srcOrd="0" destOrd="0" presId="urn:microsoft.com/office/officeart/2005/8/layout/cycle2"/>
    <dgm:cxn modelId="{07A12C00-1B3F-4C9D-AD27-D1F790029C32}" type="presParOf" srcId="{355A17FB-7FDF-4791-9F09-FEACB2DD8234}" destId="{F3403955-6A5C-49E6-ABA5-5E73F9F9C29C}" srcOrd="4" destOrd="0" presId="urn:microsoft.com/office/officeart/2005/8/layout/cycle2"/>
    <dgm:cxn modelId="{156C3401-D43A-4C83-A920-19063B544D13}" type="presParOf" srcId="{355A17FB-7FDF-4791-9F09-FEACB2DD8234}" destId="{05866CB3-7506-48B2-A2A5-F7AE448D0ECA}" srcOrd="5" destOrd="0" presId="urn:microsoft.com/office/officeart/2005/8/layout/cycle2"/>
    <dgm:cxn modelId="{4398FE78-8DDC-4B9C-AFBE-05066C533F34}" type="presParOf" srcId="{05866CB3-7506-48B2-A2A5-F7AE448D0ECA}" destId="{19BDFDE8-09D6-48C3-8F91-D406772D8C0A}" srcOrd="0" destOrd="0" presId="urn:microsoft.com/office/officeart/2005/8/layout/cycle2"/>
    <dgm:cxn modelId="{89314CCF-95AD-4388-A967-6BAE6AEC18E3}" type="presParOf" srcId="{355A17FB-7FDF-4791-9F09-FEACB2DD8234}" destId="{6096A9BC-9A4B-40A4-8CB3-F5489CDC47FA}" srcOrd="6" destOrd="0" presId="urn:microsoft.com/office/officeart/2005/8/layout/cycle2"/>
    <dgm:cxn modelId="{F3622B47-9F21-48EE-881D-E3BE2A4E160B}" type="presParOf" srcId="{355A17FB-7FDF-4791-9F09-FEACB2DD8234}" destId="{E53DCB21-3BEC-49E4-A2A5-612E02E5CD44}" srcOrd="7" destOrd="0" presId="urn:microsoft.com/office/officeart/2005/8/layout/cycle2"/>
    <dgm:cxn modelId="{7C69CD5D-DBBF-48C8-BA25-64D76AB7D915}" type="presParOf" srcId="{E53DCB21-3BEC-49E4-A2A5-612E02E5CD44}" destId="{4C0D671F-F115-4126-8B23-DF7AA6F63DC6}" srcOrd="0" destOrd="0" presId="urn:microsoft.com/office/officeart/2005/8/layout/cycle2"/>
    <dgm:cxn modelId="{2FE03EB9-A64A-4208-8D4B-E317FA3D76FC}" type="presParOf" srcId="{355A17FB-7FDF-4791-9F09-FEACB2DD8234}" destId="{23176C47-162E-4A5C-9EDE-41700AE56513}" srcOrd="8" destOrd="0" presId="urn:microsoft.com/office/officeart/2005/8/layout/cycle2"/>
    <dgm:cxn modelId="{2ACFEC0C-AA22-4BD4-AC81-FF92D5F2E0AE}" type="presParOf" srcId="{355A17FB-7FDF-4791-9F09-FEACB2DD8234}" destId="{70B09147-5C9C-4393-AC36-4D029DBA6F3F}" srcOrd="9" destOrd="0" presId="urn:microsoft.com/office/officeart/2005/8/layout/cycle2"/>
    <dgm:cxn modelId="{06E7428C-F7AB-4EAD-BAC9-438709E1E525}" type="presParOf" srcId="{70B09147-5C9C-4393-AC36-4D029DBA6F3F}" destId="{CB18A4CB-1C0B-4982-92F7-7BF4810D322B}" srcOrd="0" destOrd="0" presId="urn:microsoft.com/office/officeart/2005/8/layout/cycle2"/>
    <dgm:cxn modelId="{0FC55330-FDE0-495D-B5D5-ED43AC9D582A}" type="presParOf" srcId="{355A17FB-7FDF-4791-9F09-FEACB2DD8234}" destId="{E8FCFD41-FA82-4282-B41D-8F8A59223EF0}" srcOrd="10" destOrd="0" presId="urn:microsoft.com/office/officeart/2005/8/layout/cycle2"/>
    <dgm:cxn modelId="{25369C81-1D67-4B4D-9A00-D5026AB4EA95}" type="presParOf" srcId="{355A17FB-7FDF-4791-9F09-FEACB2DD8234}" destId="{EF109E98-1773-4974-BE8B-E3DA383485F4}" srcOrd="11" destOrd="0" presId="urn:microsoft.com/office/officeart/2005/8/layout/cycle2"/>
    <dgm:cxn modelId="{9200E216-ABF5-439D-BF6E-AA6D5EBD7136}" type="presParOf" srcId="{EF109E98-1773-4974-BE8B-E3DA383485F4}" destId="{79779440-D65E-4BCD-9E66-C3715F60EB77}" srcOrd="0" destOrd="0" presId="urn:microsoft.com/office/officeart/2005/8/layout/cycle2"/>
    <dgm:cxn modelId="{9D580663-8775-4EC2-970B-B33119AE1EF3}" type="presParOf" srcId="{355A17FB-7FDF-4791-9F09-FEACB2DD8234}" destId="{EF9B1262-31FB-4F7A-887D-279A8685288E}" srcOrd="12" destOrd="0" presId="urn:microsoft.com/office/officeart/2005/8/layout/cycle2"/>
    <dgm:cxn modelId="{9C4418D3-FD61-4DAE-B101-E92C198EA550}" type="presParOf" srcId="{355A17FB-7FDF-4791-9F09-FEACB2DD8234}" destId="{9B8A79F6-8E25-48BC-B7A7-6B8C1FCCF079}" srcOrd="13" destOrd="0" presId="urn:microsoft.com/office/officeart/2005/8/layout/cycle2"/>
    <dgm:cxn modelId="{7841FC82-AF13-46A0-8980-81F84EB92A34}" type="presParOf" srcId="{9B8A79F6-8E25-48BC-B7A7-6B8C1FCCF079}" destId="{59CEAFC4-E43B-4464-827B-D47F8743562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54BECA2-2608-4503-BDF1-BFB5ACD14C93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9A1A00C-754A-41D9-9903-8CB90D3CB94D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My health services</a:t>
          </a:r>
          <a:endParaRPr lang="en-US" dirty="0"/>
        </a:p>
      </dgm:t>
    </dgm:pt>
    <dgm:pt modelId="{645C91F8-AA0D-4A65-B2DE-37312B175483}" type="parTrans" cxnId="{C4DE4B50-9079-44F4-B592-B6C1A0631A99}">
      <dgm:prSet/>
      <dgm:spPr/>
      <dgm:t>
        <a:bodyPr/>
        <a:lstStyle/>
        <a:p>
          <a:endParaRPr lang="en-US"/>
        </a:p>
      </dgm:t>
    </dgm:pt>
    <dgm:pt modelId="{6ED34E6E-6943-4153-94EA-3ABD66CA0874}" type="sibTrans" cxnId="{C4DE4B50-9079-44F4-B592-B6C1A0631A99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13500000" scaled="1"/>
          <a:tileRect/>
        </a:gradFill>
      </dgm:spPr>
      <dgm:t>
        <a:bodyPr/>
        <a:lstStyle/>
        <a:p>
          <a:endParaRPr lang="en-US"/>
        </a:p>
      </dgm:t>
    </dgm:pt>
    <dgm:pt modelId="{E4229419-9157-4083-AB61-F3A94DCF87CE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My healthy lifestyle</a:t>
          </a:r>
          <a:endParaRPr lang="en-US" dirty="0"/>
        </a:p>
      </dgm:t>
    </dgm:pt>
    <dgm:pt modelId="{2E63DEB6-AAE3-4095-8DDC-03B5BF4DD4C0}" type="parTrans" cxnId="{07E28C77-2DE7-4C74-9284-9B93D9D15348}">
      <dgm:prSet/>
      <dgm:spPr/>
      <dgm:t>
        <a:bodyPr/>
        <a:lstStyle/>
        <a:p>
          <a:endParaRPr lang="en-US"/>
        </a:p>
      </dgm:t>
    </dgm:pt>
    <dgm:pt modelId="{6B26E4E7-CF3D-4F4D-A71E-FA800EDF9938}" type="sibTrans" cxnId="{07E28C77-2DE7-4C74-9284-9B93D9D15348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endParaRPr lang="en-US"/>
        </a:p>
      </dgm:t>
    </dgm:pt>
    <dgm:pt modelId="{F8D355E9-F625-41FC-9216-494D17E3490F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Understanding my </a:t>
          </a:r>
          <a:r>
            <a:rPr lang="en-US" dirty="0" err="1" smtClean="0"/>
            <a:t>behaviour</a:t>
          </a:r>
          <a:endParaRPr lang="en-US" dirty="0"/>
        </a:p>
      </dgm:t>
    </dgm:pt>
    <dgm:pt modelId="{2B131DE9-7375-4995-9FDA-835468C44962}" type="parTrans" cxnId="{BCF43517-747C-48D2-A0AE-7D4EA87B879E}">
      <dgm:prSet/>
      <dgm:spPr/>
      <dgm:t>
        <a:bodyPr/>
        <a:lstStyle/>
        <a:p>
          <a:endParaRPr lang="en-US"/>
        </a:p>
      </dgm:t>
    </dgm:pt>
    <dgm:pt modelId="{B61E795D-E5EF-4191-8896-70B01E24287A}" type="sibTrans" cxnId="{BCF43517-747C-48D2-A0AE-7D4EA87B879E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endParaRPr lang="en-US"/>
        </a:p>
      </dgm:t>
    </dgm:pt>
    <dgm:pt modelId="{71DC0022-0CD9-41AD-9437-453747B2DF82}" type="pres">
      <dgm:prSet presAssocID="{B54BECA2-2608-4503-BDF1-BFB5ACD14C9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2ADB8A-5DD9-455F-8FFE-11411352E623}" type="pres">
      <dgm:prSet presAssocID="{69A1A00C-754A-41D9-9903-8CB90D3CB94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FCAD44-A7B3-47E7-9808-409B8A364F22}" type="pres">
      <dgm:prSet presAssocID="{6ED34E6E-6943-4153-94EA-3ABD66CA0874}" presName="sibTrans" presStyleLbl="sibTrans2D1" presStyleIdx="0" presStyleCnt="3"/>
      <dgm:spPr/>
      <dgm:t>
        <a:bodyPr/>
        <a:lstStyle/>
        <a:p>
          <a:endParaRPr lang="en-US"/>
        </a:p>
      </dgm:t>
    </dgm:pt>
    <dgm:pt modelId="{C1C06E84-238E-4C41-AEAD-D30B443469E7}" type="pres">
      <dgm:prSet presAssocID="{6ED34E6E-6943-4153-94EA-3ABD66CA0874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8DDD8E4-6A41-4F67-B15F-989473C6F6E2}" type="pres">
      <dgm:prSet presAssocID="{E4229419-9157-4083-AB61-F3A94DCF87C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40F356-6159-464A-B579-646EA5AEBD3A}" type="pres">
      <dgm:prSet presAssocID="{6B26E4E7-CF3D-4F4D-A71E-FA800EDF9938}" presName="sibTrans" presStyleLbl="sibTrans2D1" presStyleIdx="1" presStyleCnt="3"/>
      <dgm:spPr/>
      <dgm:t>
        <a:bodyPr/>
        <a:lstStyle/>
        <a:p>
          <a:endParaRPr lang="en-US"/>
        </a:p>
      </dgm:t>
    </dgm:pt>
    <dgm:pt modelId="{231CB09B-B0C1-4B40-A2A6-091F606DA121}" type="pres">
      <dgm:prSet presAssocID="{6B26E4E7-CF3D-4F4D-A71E-FA800EDF9938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F7A6E3DD-F2EB-4A59-9A16-C707F538ADC2}" type="pres">
      <dgm:prSet presAssocID="{F8D355E9-F625-41FC-9216-494D17E3490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9CFB73-DA91-4D05-AD55-3DCB72A1E1F0}" type="pres">
      <dgm:prSet presAssocID="{B61E795D-E5EF-4191-8896-70B01E24287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4EC55E93-1464-4929-9B1E-9F6ABF57D139}" type="pres">
      <dgm:prSet presAssocID="{B61E795D-E5EF-4191-8896-70B01E24287A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FB481A2-CF14-4FC7-9D2E-497BBAC59B70}" type="presOf" srcId="{69A1A00C-754A-41D9-9903-8CB90D3CB94D}" destId="{072ADB8A-5DD9-455F-8FFE-11411352E623}" srcOrd="0" destOrd="0" presId="urn:microsoft.com/office/officeart/2005/8/layout/cycle2"/>
    <dgm:cxn modelId="{D60246C7-F7ED-4AE3-97E3-D08B162C6BB5}" type="presOf" srcId="{6ED34E6E-6943-4153-94EA-3ABD66CA0874}" destId="{C1C06E84-238E-4C41-AEAD-D30B443469E7}" srcOrd="1" destOrd="0" presId="urn:microsoft.com/office/officeart/2005/8/layout/cycle2"/>
    <dgm:cxn modelId="{824F428F-7AE0-4BE5-B470-0C133706DF61}" type="presOf" srcId="{B54BECA2-2608-4503-BDF1-BFB5ACD14C93}" destId="{71DC0022-0CD9-41AD-9437-453747B2DF82}" srcOrd="0" destOrd="0" presId="urn:microsoft.com/office/officeart/2005/8/layout/cycle2"/>
    <dgm:cxn modelId="{EAA19AFC-F5D6-49D0-91C2-F116F52DFC2A}" type="presOf" srcId="{F8D355E9-F625-41FC-9216-494D17E3490F}" destId="{F7A6E3DD-F2EB-4A59-9A16-C707F538ADC2}" srcOrd="0" destOrd="0" presId="urn:microsoft.com/office/officeart/2005/8/layout/cycle2"/>
    <dgm:cxn modelId="{46AFF921-F46A-4A85-B2F1-2273BB8BB047}" type="presOf" srcId="{B61E795D-E5EF-4191-8896-70B01E24287A}" destId="{4EC55E93-1464-4929-9B1E-9F6ABF57D139}" srcOrd="1" destOrd="0" presId="urn:microsoft.com/office/officeart/2005/8/layout/cycle2"/>
    <dgm:cxn modelId="{FFEA0D75-AD5D-4DA1-BBE0-F800F25953BB}" type="presOf" srcId="{B61E795D-E5EF-4191-8896-70B01E24287A}" destId="{6E9CFB73-DA91-4D05-AD55-3DCB72A1E1F0}" srcOrd="0" destOrd="0" presId="urn:microsoft.com/office/officeart/2005/8/layout/cycle2"/>
    <dgm:cxn modelId="{C4DE4B50-9079-44F4-B592-B6C1A0631A99}" srcId="{B54BECA2-2608-4503-BDF1-BFB5ACD14C93}" destId="{69A1A00C-754A-41D9-9903-8CB90D3CB94D}" srcOrd="0" destOrd="0" parTransId="{645C91F8-AA0D-4A65-B2DE-37312B175483}" sibTransId="{6ED34E6E-6943-4153-94EA-3ABD66CA0874}"/>
    <dgm:cxn modelId="{3798E745-3414-4BAE-B328-1DC3BD36BC56}" type="presOf" srcId="{E4229419-9157-4083-AB61-F3A94DCF87CE}" destId="{68DDD8E4-6A41-4F67-B15F-989473C6F6E2}" srcOrd="0" destOrd="0" presId="urn:microsoft.com/office/officeart/2005/8/layout/cycle2"/>
    <dgm:cxn modelId="{07E28C77-2DE7-4C74-9284-9B93D9D15348}" srcId="{B54BECA2-2608-4503-BDF1-BFB5ACD14C93}" destId="{E4229419-9157-4083-AB61-F3A94DCF87CE}" srcOrd="1" destOrd="0" parTransId="{2E63DEB6-AAE3-4095-8DDC-03B5BF4DD4C0}" sibTransId="{6B26E4E7-CF3D-4F4D-A71E-FA800EDF9938}"/>
    <dgm:cxn modelId="{BCF43517-747C-48D2-A0AE-7D4EA87B879E}" srcId="{B54BECA2-2608-4503-BDF1-BFB5ACD14C93}" destId="{F8D355E9-F625-41FC-9216-494D17E3490F}" srcOrd="2" destOrd="0" parTransId="{2B131DE9-7375-4995-9FDA-835468C44962}" sibTransId="{B61E795D-E5EF-4191-8896-70B01E24287A}"/>
    <dgm:cxn modelId="{B8E16B26-9F0A-40AC-A1F3-7F16AE56E258}" type="presOf" srcId="{6B26E4E7-CF3D-4F4D-A71E-FA800EDF9938}" destId="{231CB09B-B0C1-4B40-A2A6-091F606DA121}" srcOrd="1" destOrd="0" presId="urn:microsoft.com/office/officeart/2005/8/layout/cycle2"/>
    <dgm:cxn modelId="{58992276-4240-436C-A71A-8120B01FC2A7}" type="presOf" srcId="{6ED34E6E-6943-4153-94EA-3ABD66CA0874}" destId="{C5FCAD44-A7B3-47E7-9808-409B8A364F22}" srcOrd="0" destOrd="0" presId="urn:microsoft.com/office/officeart/2005/8/layout/cycle2"/>
    <dgm:cxn modelId="{EC0FC8DD-A7E0-469A-B65C-8D3529F5F902}" type="presOf" srcId="{6B26E4E7-CF3D-4F4D-A71E-FA800EDF9938}" destId="{5E40F356-6159-464A-B579-646EA5AEBD3A}" srcOrd="0" destOrd="0" presId="urn:microsoft.com/office/officeart/2005/8/layout/cycle2"/>
    <dgm:cxn modelId="{F3EABD99-D06A-4104-B48E-6D4DE6BA7360}" type="presParOf" srcId="{71DC0022-0CD9-41AD-9437-453747B2DF82}" destId="{072ADB8A-5DD9-455F-8FFE-11411352E623}" srcOrd="0" destOrd="0" presId="urn:microsoft.com/office/officeart/2005/8/layout/cycle2"/>
    <dgm:cxn modelId="{C86F84C7-3003-4082-BF39-60AE77B5E12C}" type="presParOf" srcId="{71DC0022-0CD9-41AD-9437-453747B2DF82}" destId="{C5FCAD44-A7B3-47E7-9808-409B8A364F22}" srcOrd="1" destOrd="0" presId="urn:microsoft.com/office/officeart/2005/8/layout/cycle2"/>
    <dgm:cxn modelId="{BE68C360-9DCE-4471-A933-B943F112343C}" type="presParOf" srcId="{C5FCAD44-A7B3-47E7-9808-409B8A364F22}" destId="{C1C06E84-238E-4C41-AEAD-D30B443469E7}" srcOrd="0" destOrd="0" presId="urn:microsoft.com/office/officeart/2005/8/layout/cycle2"/>
    <dgm:cxn modelId="{0F808073-8571-485C-A023-5CA0F3892332}" type="presParOf" srcId="{71DC0022-0CD9-41AD-9437-453747B2DF82}" destId="{68DDD8E4-6A41-4F67-B15F-989473C6F6E2}" srcOrd="2" destOrd="0" presId="urn:microsoft.com/office/officeart/2005/8/layout/cycle2"/>
    <dgm:cxn modelId="{7D29F43C-FC8F-4756-A8E3-690B49FAE326}" type="presParOf" srcId="{71DC0022-0CD9-41AD-9437-453747B2DF82}" destId="{5E40F356-6159-464A-B579-646EA5AEBD3A}" srcOrd="3" destOrd="0" presId="urn:microsoft.com/office/officeart/2005/8/layout/cycle2"/>
    <dgm:cxn modelId="{46C3870A-F939-4350-AE1B-ED88491F2C14}" type="presParOf" srcId="{5E40F356-6159-464A-B579-646EA5AEBD3A}" destId="{231CB09B-B0C1-4B40-A2A6-091F606DA121}" srcOrd="0" destOrd="0" presId="urn:microsoft.com/office/officeart/2005/8/layout/cycle2"/>
    <dgm:cxn modelId="{278EFDE4-7668-4787-896F-CDA1E3B5989F}" type="presParOf" srcId="{71DC0022-0CD9-41AD-9437-453747B2DF82}" destId="{F7A6E3DD-F2EB-4A59-9A16-C707F538ADC2}" srcOrd="4" destOrd="0" presId="urn:microsoft.com/office/officeart/2005/8/layout/cycle2"/>
    <dgm:cxn modelId="{D62DCF11-BF9A-47FA-9D37-ACD5D798E240}" type="presParOf" srcId="{71DC0022-0CD9-41AD-9437-453747B2DF82}" destId="{6E9CFB73-DA91-4D05-AD55-3DCB72A1E1F0}" srcOrd="5" destOrd="0" presId="urn:microsoft.com/office/officeart/2005/8/layout/cycle2"/>
    <dgm:cxn modelId="{55707AC1-CC34-4D69-AE69-736380A8D3E5}" type="presParOf" srcId="{6E9CFB73-DA91-4D05-AD55-3DCB72A1E1F0}" destId="{4EC55E93-1464-4929-9B1E-9F6ABF57D13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1A614E7-C1B7-4301-89CA-6B0A35176CB7}" type="doc">
      <dgm:prSet loTypeId="urn:microsoft.com/office/officeart/2005/8/layout/cycle2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DA25874-76E2-48E1-A602-239E6FD5138B}">
      <dgm:prSet phldrT="[Text]"/>
      <dgm:spPr/>
      <dgm:t>
        <a:bodyPr/>
        <a:lstStyle/>
        <a:p>
          <a:r>
            <a:rPr lang="en-US" dirty="0" smtClean="0"/>
            <a:t>Jobs my family and friends do</a:t>
          </a:r>
          <a:endParaRPr lang="en-US" dirty="0"/>
        </a:p>
      </dgm:t>
    </dgm:pt>
    <dgm:pt modelId="{BF8784C3-29DD-4C05-A1D4-1263A490F3DA}" type="parTrans" cxnId="{1204F65F-B735-4070-A3DD-74407FFB73DF}">
      <dgm:prSet/>
      <dgm:spPr/>
      <dgm:t>
        <a:bodyPr/>
        <a:lstStyle/>
        <a:p>
          <a:endParaRPr lang="en-US"/>
        </a:p>
      </dgm:t>
    </dgm:pt>
    <dgm:pt modelId="{D175B28E-DC36-4334-B8EE-2EEF3DE78CD2}" type="sibTrans" cxnId="{1204F65F-B735-4070-A3DD-74407FFB73DF}">
      <dgm:prSet/>
      <dgm:spPr/>
      <dgm:t>
        <a:bodyPr/>
        <a:lstStyle/>
        <a:p>
          <a:endParaRPr lang="en-US"/>
        </a:p>
      </dgm:t>
    </dgm:pt>
    <dgm:pt modelId="{6BFA5CAF-3A67-4C31-B458-B8D2FFFF6A40}">
      <dgm:prSet phldrT="[Text]"/>
      <dgm:spPr/>
      <dgm:t>
        <a:bodyPr/>
        <a:lstStyle/>
        <a:p>
          <a:r>
            <a:rPr lang="en-US" dirty="0" smtClean="0"/>
            <a:t>Jobs in my community</a:t>
          </a:r>
          <a:endParaRPr lang="en-US" dirty="0"/>
        </a:p>
      </dgm:t>
    </dgm:pt>
    <dgm:pt modelId="{8A943A29-577F-419D-99D2-4F14A03AB799}" type="parTrans" cxnId="{52A79D12-9D48-4739-8B37-517D613BC569}">
      <dgm:prSet/>
      <dgm:spPr/>
      <dgm:t>
        <a:bodyPr/>
        <a:lstStyle/>
        <a:p>
          <a:endParaRPr lang="en-US"/>
        </a:p>
      </dgm:t>
    </dgm:pt>
    <dgm:pt modelId="{00084ECA-B665-4AED-9DC6-91001338BB6A}" type="sibTrans" cxnId="{52A79D12-9D48-4739-8B37-517D613BC569}">
      <dgm:prSet/>
      <dgm:spPr/>
      <dgm:t>
        <a:bodyPr/>
        <a:lstStyle/>
        <a:p>
          <a:endParaRPr lang="en-US"/>
        </a:p>
      </dgm:t>
    </dgm:pt>
    <dgm:pt modelId="{900F1D9F-951D-4A30-85C7-5B7449DF8FDE}">
      <dgm:prSet phldrT="[Text]"/>
      <dgm:spPr/>
      <dgm:t>
        <a:bodyPr/>
        <a:lstStyle/>
        <a:p>
          <a:r>
            <a:rPr lang="en-US" dirty="0" smtClean="0"/>
            <a:t>Working indoors</a:t>
          </a:r>
          <a:endParaRPr lang="en-US" dirty="0"/>
        </a:p>
      </dgm:t>
    </dgm:pt>
    <dgm:pt modelId="{E0A8C76E-2C42-44F6-9ECE-1A4D7BA5DC5B}" type="parTrans" cxnId="{197138F1-6C47-4682-8AF6-C73EAF1672EA}">
      <dgm:prSet/>
      <dgm:spPr/>
      <dgm:t>
        <a:bodyPr/>
        <a:lstStyle/>
        <a:p>
          <a:endParaRPr lang="en-US"/>
        </a:p>
      </dgm:t>
    </dgm:pt>
    <dgm:pt modelId="{52A490EE-E5F1-42DF-B254-7F200EB7456B}" type="sibTrans" cxnId="{197138F1-6C47-4682-8AF6-C73EAF1672EA}">
      <dgm:prSet/>
      <dgm:spPr/>
      <dgm:t>
        <a:bodyPr/>
        <a:lstStyle/>
        <a:p>
          <a:endParaRPr lang="en-US"/>
        </a:p>
      </dgm:t>
    </dgm:pt>
    <dgm:pt modelId="{AD74944C-CA22-4F0B-842A-7E0616FD55EA}">
      <dgm:prSet phldrT="[Text]"/>
      <dgm:spPr/>
      <dgm:t>
        <a:bodyPr/>
        <a:lstStyle/>
        <a:p>
          <a:r>
            <a:rPr lang="en-US" dirty="0" smtClean="0"/>
            <a:t>Working outdoors</a:t>
          </a:r>
          <a:endParaRPr lang="en-US" dirty="0"/>
        </a:p>
      </dgm:t>
    </dgm:pt>
    <dgm:pt modelId="{B1A349FD-6AE7-4C05-97B7-D209F0172D12}" type="parTrans" cxnId="{B293FBD2-C322-4FA5-9F70-11E8F29C9A13}">
      <dgm:prSet/>
      <dgm:spPr/>
      <dgm:t>
        <a:bodyPr/>
        <a:lstStyle/>
        <a:p>
          <a:endParaRPr lang="en-US"/>
        </a:p>
      </dgm:t>
    </dgm:pt>
    <dgm:pt modelId="{15FC9CA1-E5AF-4320-89F5-FD1C3B2FB6C8}" type="sibTrans" cxnId="{B293FBD2-C322-4FA5-9F70-11E8F29C9A13}">
      <dgm:prSet/>
      <dgm:spPr/>
      <dgm:t>
        <a:bodyPr/>
        <a:lstStyle/>
        <a:p>
          <a:endParaRPr lang="en-US"/>
        </a:p>
      </dgm:t>
    </dgm:pt>
    <dgm:pt modelId="{AC15BE22-B46D-4804-8891-5B4DD182DC37}">
      <dgm:prSet phldrT="[Text]"/>
      <dgm:spPr/>
      <dgm:t>
        <a:bodyPr/>
        <a:lstStyle/>
        <a:p>
          <a:r>
            <a:rPr lang="en-US" dirty="0" smtClean="0"/>
            <a:t>Equipment used at work</a:t>
          </a:r>
          <a:endParaRPr lang="en-US" dirty="0"/>
        </a:p>
      </dgm:t>
    </dgm:pt>
    <dgm:pt modelId="{5B6F9D51-B48E-46C4-A46B-D66098A0545B}" type="parTrans" cxnId="{CF63B219-11B9-4325-BD37-9B42FAFCB6F7}">
      <dgm:prSet/>
      <dgm:spPr/>
      <dgm:t>
        <a:bodyPr/>
        <a:lstStyle/>
        <a:p>
          <a:endParaRPr lang="en-US"/>
        </a:p>
      </dgm:t>
    </dgm:pt>
    <dgm:pt modelId="{4472326B-A288-4818-A7AB-4E66D1CFB5BB}" type="sibTrans" cxnId="{CF63B219-11B9-4325-BD37-9B42FAFCB6F7}">
      <dgm:prSet/>
      <dgm:spPr/>
      <dgm:t>
        <a:bodyPr/>
        <a:lstStyle/>
        <a:p>
          <a:endParaRPr lang="en-US"/>
        </a:p>
      </dgm:t>
    </dgm:pt>
    <dgm:pt modelId="{6707B208-D357-40E4-B8A1-7EDCFF134767}">
      <dgm:prSet phldrT="[Text]"/>
      <dgm:spPr/>
      <dgm:t>
        <a:bodyPr/>
        <a:lstStyle/>
        <a:p>
          <a:r>
            <a:rPr lang="en-US" dirty="0" smtClean="0"/>
            <a:t>Visiting a workplace</a:t>
          </a:r>
          <a:endParaRPr lang="en-US" dirty="0"/>
        </a:p>
      </dgm:t>
    </dgm:pt>
    <dgm:pt modelId="{8DE946F6-C95C-4193-B033-21F5E45C6568}" type="parTrans" cxnId="{7E0924DB-FBEC-4E9D-9088-89ECA958F332}">
      <dgm:prSet/>
      <dgm:spPr/>
      <dgm:t>
        <a:bodyPr/>
        <a:lstStyle/>
        <a:p>
          <a:endParaRPr lang="en-US"/>
        </a:p>
      </dgm:t>
    </dgm:pt>
    <dgm:pt modelId="{908771C7-8533-4154-ABCC-F0EACBE410A5}" type="sibTrans" cxnId="{7E0924DB-FBEC-4E9D-9088-89ECA958F332}">
      <dgm:prSet/>
      <dgm:spPr/>
      <dgm:t>
        <a:bodyPr/>
        <a:lstStyle/>
        <a:p>
          <a:endParaRPr lang="en-US"/>
        </a:p>
      </dgm:t>
    </dgm:pt>
    <dgm:pt modelId="{F60B39C4-A53A-4154-AC0F-E78156B8455E}">
      <dgm:prSet phldrT="[Text]"/>
      <dgm:spPr/>
      <dgm:t>
        <a:bodyPr/>
        <a:lstStyle/>
        <a:p>
          <a:r>
            <a:rPr lang="en-US" dirty="0" smtClean="0"/>
            <a:t>Following rules</a:t>
          </a:r>
          <a:endParaRPr lang="en-US" dirty="0"/>
        </a:p>
      </dgm:t>
    </dgm:pt>
    <dgm:pt modelId="{060DB383-C1A7-4F12-B40E-410DB7330480}" type="parTrans" cxnId="{90F22853-BCBE-42C0-9FDB-C30F02EAAF1A}">
      <dgm:prSet/>
      <dgm:spPr/>
      <dgm:t>
        <a:bodyPr/>
        <a:lstStyle/>
        <a:p>
          <a:endParaRPr lang="en-US"/>
        </a:p>
      </dgm:t>
    </dgm:pt>
    <dgm:pt modelId="{6F5B11CA-D110-465C-BA0A-94DC2371E193}" type="sibTrans" cxnId="{90F22853-BCBE-42C0-9FDB-C30F02EAAF1A}">
      <dgm:prSet/>
      <dgm:spPr/>
      <dgm:t>
        <a:bodyPr/>
        <a:lstStyle/>
        <a:p>
          <a:endParaRPr lang="en-US"/>
        </a:p>
      </dgm:t>
    </dgm:pt>
    <dgm:pt modelId="{355A17FB-7FDF-4791-9F09-FEACB2DD8234}" type="pres">
      <dgm:prSet presAssocID="{D1A614E7-C1B7-4301-89CA-6B0A35176CB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709D63-24C7-4AC8-AFEB-0EF1C53BE8EF}" type="pres">
      <dgm:prSet presAssocID="{FDA25874-76E2-48E1-A602-239E6FD5138B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D0D8EE-4150-48BF-B172-24A35A97C924}" type="pres">
      <dgm:prSet presAssocID="{D175B28E-DC36-4334-B8EE-2EEF3DE78CD2}" presName="sibTrans" presStyleLbl="sibTrans2D1" presStyleIdx="0" presStyleCnt="7"/>
      <dgm:spPr/>
      <dgm:t>
        <a:bodyPr/>
        <a:lstStyle/>
        <a:p>
          <a:endParaRPr lang="en-US"/>
        </a:p>
      </dgm:t>
    </dgm:pt>
    <dgm:pt modelId="{964FC1BE-6AF6-4BC4-8013-CC93696CA2FE}" type="pres">
      <dgm:prSet presAssocID="{D175B28E-DC36-4334-B8EE-2EEF3DE78CD2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5DC9BF86-0BEA-4B0A-9DA7-803D01A46767}" type="pres">
      <dgm:prSet presAssocID="{6BFA5CAF-3A67-4C31-B458-B8D2FFFF6A40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0544D0-83B7-4CDA-AAD8-0F10957CB272}" type="pres">
      <dgm:prSet presAssocID="{00084ECA-B665-4AED-9DC6-91001338BB6A}" presName="sibTrans" presStyleLbl="sibTrans2D1" presStyleIdx="1" presStyleCnt="7"/>
      <dgm:spPr/>
      <dgm:t>
        <a:bodyPr/>
        <a:lstStyle/>
        <a:p>
          <a:endParaRPr lang="en-US"/>
        </a:p>
      </dgm:t>
    </dgm:pt>
    <dgm:pt modelId="{2DEF74BB-A89C-4063-B4F1-FD4D03ACD24E}" type="pres">
      <dgm:prSet presAssocID="{00084ECA-B665-4AED-9DC6-91001338BB6A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93DB352C-023D-4967-BCF1-7876F0CCEC2D}" type="pres">
      <dgm:prSet presAssocID="{900F1D9F-951D-4A30-85C7-5B7449DF8FDE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769A27-FDAF-44F0-836A-AB7E657BB102}" type="pres">
      <dgm:prSet presAssocID="{52A490EE-E5F1-42DF-B254-7F200EB7456B}" presName="sibTrans" presStyleLbl="sibTrans2D1" presStyleIdx="2" presStyleCnt="7"/>
      <dgm:spPr/>
      <dgm:t>
        <a:bodyPr/>
        <a:lstStyle/>
        <a:p>
          <a:endParaRPr lang="en-US"/>
        </a:p>
      </dgm:t>
    </dgm:pt>
    <dgm:pt modelId="{7810035A-73E7-4E2D-8541-95647E113AF2}" type="pres">
      <dgm:prSet presAssocID="{52A490EE-E5F1-42DF-B254-7F200EB7456B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EEA8044B-8027-4B82-90EA-53A9CDBA3289}" type="pres">
      <dgm:prSet presAssocID="{AD74944C-CA22-4F0B-842A-7E0616FD55E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D12806-EA55-4AF3-9A99-611D2E802D12}" type="pres">
      <dgm:prSet presAssocID="{15FC9CA1-E5AF-4320-89F5-FD1C3B2FB6C8}" presName="sibTrans" presStyleLbl="sibTrans2D1" presStyleIdx="3" presStyleCnt="7"/>
      <dgm:spPr/>
      <dgm:t>
        <a:bodyPr/>
        <a:lstStyle/>
        <a:p>
          <a:endParaRPr lang="en-US"/>
        </a:p>
      </dgm:t>
    </dgm:pt>
    <dgm:pt modelId="{FB1A896E-6CEA-418B-97D5-05701AE80EE2}" type="pres">
      <dgm:prSet presAssocID="{15FC9CA1-E5AF-4320-89F5-FD1C3B2FB6C8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65000130-E26A-470C-9066-2F0824B6EA41}" type="pres">
      <dgm:prSet presAssocID="{AC15BE22-B46D-4804-8891-5B4DD182DC3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35FEE5-6588-49FA-8031-D75549C13F16}" type="pres">
      <dgm:prSet presAssocID="{4472326B-A288-4818-A7AB-4E66D1CFB5BB}" presName="sibTrans" presStyleLbl="sibTrans2D1" presStyleIdx="4" presStyleCnt="7"/>
      <dgm:spPr/>
      <dgm:t>
        <a:bodyPr/>
        <a:lstStyle/>
        <a:p>
          <a:endParaRPr lang="en-US"/>
        </a:p>
      </dgm:t>
    </dgm:pt>
    <dgm:pt modelId="{C34FE496-93D8-4D0B-9821-23EB75EE7193}" type="pres">
      <dgm:prSet presAssocID="{4472326B-A288-4818-A7AB-4E66D1CFB5BB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F61055FA-774F-4C18-AB57-5F44B5CB62FA}" type="pres">
      <dgm:prSet presAssocID="{6707B208-D357-40E4-B8A1-7EDCFF134767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41306E-E68B-49BC-8D21-7FD57D8C3542}" type="pres">
      <dgm:prSet presAssocID="{908771C7-8533-4154-ABCC-F0EACBE410A5}" presName="sibTrans" presStyleLbl="sibTrans2D1" presStyleIdx="5" presStyleCnt="7"/>
      <dgm:spPr/>
      <dgm:t>
        <a:bodyPr/>
        <a:lstStyle/>
        <a:p>
          <a:endParaRPr lang="en-US"/>
        </a:p>
      </dgm:t>
    </dgm:pt>
    <dgm:pt modelId="{B8F1A52E-E2B0-496A-B72B-47AFB1EEEEA6}" type="pres">
      <dgm:prSet presAssocID="{908771C7-8533-4154-ABCC-F0EACBE410A5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2B8D0C05-3FC9-4B9D-9F82-57480F67FABF}" type="pres">
      <dgm:prSet presAssocID="{F60B39C4-A53A-4154-AC0F-E78156B8455E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D2FD2A-D87A-486A-81FF-6070995C24CA}" type="pres">
      <dgm:prSet presAssocID="{6F5B11CA-D110-465C-BA0A-94DC2371E193}" presName="sibTrans" presStyleLbl="sibTrans2D1" presStyleIdx="6" presStyleCnt="7"/>
      <dgm:spPr/>
      <dgm:t>
        <a:bodyPr/>
        <a:lstStyle/>
        <a:p>
          <a:endParaRPr lang="en-US"/>
        </a:p>
      </dgm:t>
    </dgm:pt>
    <dgm:pt modelId="{60962DC7-C7D2-4881-AF66-B1FCACDEE4E0}" type="pres">
      <dgm:prSet presAssocID="{6F5B11CA-D110-465C-BA0A-94DC2371E193}" presName="connectorText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FCD812E1-1B6D-49AF-896E-DAA154853DF0}" type="presOf" srcId="{AC15BE22-B46D-4804-8891-5B4DD182DC37}" destId="{65000130-E26A-470C-9066-2F0824B6EA41}" srcOrd="0" destOrd="0" presId="urn:microsoft.com/office/officeart/2005/8/layout/cycle2"/>
    <dgm:cxn modelId="{B1A57FB9-ADAC-4A24-A16B-07FE185DC81B}" type="presOf" srcId="{00084ECA-B665-4AED-9DC6-91001338BB6A}" destId="{2DEF74BB-A89C-4063-B4F1-FD4D03ACD24E}" srcOrd="1" destOrd="0" presId="urn:microsoft.com/office/officeart/2005/8/layout/cycle2"/>
    <dgm:cxn modelId="{1204F65F-B735-4070-A3DD-74407FFB73DF}" srcId="{D1A614E7-C1B7-4301-89CA-6B0A35176CB7}" destId="{FDA25874-76E2-48E1-A602-239E6FD5138B}" srcOrd="0" destOrd="0" parTransId="{BF8784C3-29DD-4C05-A1D4-1263A490F3DA}" sibTransId="{D175B28E-DC36-4334-B8EE-2EEF3DE78CD2}"/>
    <dgm:cxn modelId="{EDAFD010-B672-4FFB-A3AA-48F30C485C42}" type="presOf" srcId="{900F1D9F-951D-4A30-85C7-5B7449DF8FDE}" destId="{93DB352C-023D-4967-BCF1-7876F0CCEC2D}" srcOrd="0" destOrd="0" presId="urn:microsoft.com/office/officeart/2005/8/layout/cycle2"/>
    <dgm:cxn modelId="{831E0777-624D-4423-A439-F4385310DCC4}" type="presOf" srcId="{15FC9CA1-E5AF-4320-89F5-FD1C3B2FB6C8}" destId="{F2D12806-EA55-4AF3-9A99-611D2E802D12}" srcOrd="0" destOrd="0" presId="urn:microsoft.com/office/officeart/2005/8/layout/cycle2"/>
    <dgm:cxn modelId="{7E0924DB-FBEC-4E9D-9088-89ECA958F332}" srcId="{D1A614E7-C1B7-4301-89CA-6B0A35176CB7}" destId="{6707B208-D357-40E4-B8A1-7EDCFF134767}" srcOrd="5" destOrd="0" parTransId="{8DE946F6-C95C-4193-B033-21F5E45C6568}" sibTransId="{908771C7-8533-4154-ABCC-F0EACBE410A5}"/>
    <dgm:cxn modelId="{F6F531E6-A9DE-4F1F-AEA7-A4933994C248}" type="presOf" srcId="{D175B28E-DC36-4334-B8EE-2EEF3DE78CD2}" destId="{AED0D8EE-4150-48BF-B172-24A35A97C924}" srcOrd="0" destOrd="0" presId="urn:microsoft.com/office/officeart/2005/8/layout/cycle2"/>
    <dgm:cxn modelId="{078C7344-B71B-4D75-8F0B-8A57CB89FC5A}" type="presOf" srcId="{52A490EE-E5F1-42DF-B254-7F200EB7456B}" destId="{DD769A27-FDAF-44F0-836A-AB7E657BB102}" srcOrd="0" destOrd="0" presId="urn:microsoft.com/office/officeart/2005/8/layout/cycle2"/>
    <dgm:cxn modelId="{90F22853-BCBE-42C0-9FDB-C30F02EAAF1A}" srcId="{D1A614E7-C1B7-4301-89CA-6B0A35176CB7}" destId="{F60B39C4-A53A-4154-AC0F-E78156B8455E}" srcOrd="6" destOrd="0" parTransId="{060DB383-C1A7-4F12-B40E-410DB7330480}" sibTransId="{6F5B11CA-D110-465C-BA0A-94DC2371E193}"/>
    <dgm:cxn modelId="{694E12A7-4328-4975-80E1-5B37583D4153}" type="presOf" srcId="{908771C7-8533-4154-ABCC-F0EACBE410A5}" destId="{B8F1A52E-E2B0-496A-B72B-47AFB1EEEEA6}" srcOrd="1" destOrd="0" presId="urn:microsoft.com/office/officeart/2005/8/layout/cycle2"/>
    <dgm:cxn modelId="{52A79D12-9D48-4739-8B37-517D613BC569}" srcId="{D1A614E7-C1B7-4301-89CA-6B0A35176CB7}" destId="{6BFA5CAF-3A67-4C31-B458-B8D2FFFF6A40}" srcOrd="1" destOrd="0" parTransId="{8A943A29-577F-419D-99D2-4F14A03AB799}" sibTransId="{00084ECA-B665-4AED-9DC6-91001338BB6A}"/>
    <dgm:cxn modelId="{12016ED9-22A9-4BE1-B0EF-1BBBA884D479}" type="presOf" srcId="{908771C7-8533-4154-ABCC-F0EACBE410A5}" destId="{0141306E-E68B-49BC-8D21-7FD57D8C3542}" srcOrd="0" destOrd="0" presId="urn:microsoft.com/office/officeart/2005/8/layout/cycle2"/>
    <dgm:cxn modelId="{CF63B219-11B9-4325-BD37-9B42FAFCB6F7}" srcId="{D1A614E7-C1B7-4301-89CA-6B0A35176CB7}" destId="{AC15BE22-B46D-4804-8891-5B4DD182DC37}" srcOrd="4" destOrd="0" parTransId="{5B6F9D51-B48E-46C4-A46B-D66098A0545B}" sibTransId="{4472326B-A288-4818-A7AB-4E66D1CFB5BB}"/>
    <dgm:cxn modelId="{5EFB92BC-0890-431D-BD19-C637EBC8A8B7}" type="presOf" srcId="{52A490EE-E5F1-42DF-B254-7F200EB7456B}" destId="{7810035A-73E7-4E2D-8541-95647E113AF2}" srcOrd="1" destOrd="0" presId="urn:microsoft.com/office/officeart/2005/8/layout/cycle2"/>
    <dgm:cxn modelId="{3EA7FD28-99B1-4BBC-90BD-3E93254266AC}" type="presOf" srcId="{F60B39C4-A53A-4154-AC0F-E78156B8455E}" destId="{2B8D0C05-3FC9-4B9D-9F82-57480F67FABF}" srcOrd="0" destOrd="0" presId="urn:microsoft.com/office/officeart/2005/8/layout/cycle2"/>
    <dgm:cxn modelId="{55A5BA67-5D18-4177-8BAF-B6E963561358}" type="presOf" srcId="{6F5B11CA-D110-465C-BA0A-94DC2371E193}" destId="{60962DC7-C7D2-4881-AF66-B1FCACDEE4E0}" srcOrd="1" destOrd="0" presId="urn:microsoft.com/office/officeart/2005/8/layout/cycle2"/>
    <dgm:cxn modelId="{197138F1-6C47-4682-8AF6-C73EAF1672EA}" srcId="{D1A614E7-C1B7-4301-89CA-6B0A35176CB7}" destId="{900F1D9F-951D-4A30-85C7-5B7449DF8FDE}" srcOrd="2" destOrd="0" parTransId="{E0A8C76E-2C42-44F6-9ECE-1A4D7BA5DC5B}" sibTransId="{52A490EE-E5F1-42DF-B254-7F200EB7456B}"/>
    <dgm:cxn modelId="{E1DF3671-E987-4A16-AE28-3430EE4B483B}" type="presOf" srcId="{6F5B11CA-D110-465C-BA0A-94DC2371E193}" destId="{F1D2FD2A-D87A-486A-81FF-6070995C24CA}" srcOrd="0" destOrd="0" presId="urn:microsoft.com/office/officeart/2005/8/layout/cycle2"/>
    <dgm:cxn modelId="{B293FBD2-C322-4FA5-9F70-11E8F29C9A13}" srcId="{D1A614E7-C1B7-4301-89CA-6B0A35176CB7}" destId="{AD74944C-CA22-4F0B-842A-7E0616FD55EA}" srcOrd="3" destOrd="0" parTransId="{B1A349FD-6AE7-4C05-97B7-D209F0172D12}" sibTransId="{15FC9CA1-E5AF-4320-89F5-FD1C3B2FB6C8}"/>
    <dgm:cxn modelId="{4AB0EC37-8B9C-4119-854F-A2FB9B9842E7}" type="presOf" srcId="{D175B28E-DC36-4334-B8EE-2EEF3DE78CD2}" destId="{964FC1BE-6AF6-4BC4-8013-CC93696CA2FE}" srcOrd="1" destOrd="0" presId="urn:microsoft.com/office/officeart/2005/8/layout/cycle2"/>
    <dgm:cxn modelId="{1D91E8A3-990D-43FD-AAD5-B2CA7148075E}" type="presOf" srcId="{6707B208-D357-40E4-B8A1-7EDCFF134767}" destId="{F61055FA-774F-4C18-AB57-5F44B5CB62FA}" srcOrd="0" destOrd="0" presId="urn:microsoft.com/office/officeart/2005/8/layout/cycle2"/>
    <dgm:cxn modelId="{879DE548-E27E-4CB1-9CF2-17C330D1C9BE}" type="presOf" srcId="{6BFA5CAF-3A67-4C31-B458-B8D2FFFF6A40}" destId="{5DC9BF86-0BEA-4B0A-9DA7-803D01A46767}" srcOrd="0" destOrd="0" presId="urn:microsoft.com/office/officeart/2005/8/layout/cycle2"/>
    <dgm:cxn modelId="{E369F63B-CC49-4DE2-84DC-7C53DF4F0F5A}" type="presOf" srcId="{00084ECA-B665-4AED-9DC6-91001338BB6A}" destId="{CE0544D0-83B7-4CDA-AAD8-0F10957CB272}" srcOrd="0" destOrd="0" presId="urn:microsoft.com/office/officeart/2005/8/layout/cycle2"/>
    <dgm:cxn modelId="{0E004993-9BA7-4924-B512-F87C0791DCC9}" type="presOf" srcId="{D1A614E7-C1B7-4301-89CA-6B0A35176CB7}" destId="{355A17FB-7FDF-4791-9F09-FEACB2DD8234}" srcOrd="0" destOrd="0" presId="urn:microsoft.com/office/officeart/2005/8/layout/cycle2"/>
    <dgm:cxn modelId="{43B342B2-6F55-424D-919B-2B614B8255E7}" type="presOf" srcId="{4472326B-A288-4818-A7AB-4E66D1CFB5BB}" destId="{C34FE496-93D8-4D0B-9821-23EB75EE7193}" srcOrd="1" destOrd="0" presId="urn:microsoft.com/office/officeart/2005/8/layout/cycle2"/>
    <dgm:cxn modelId="{B47E9012-D5E4-4DF1-8665-A4E7608F8377}" type="presOf" srcId="{FDA25874-76E2-48E1-A602-239E6FD5138B}" destId="{4E709D63-24C7-4AC8-AFEB-0EF1C53BE8EF}" srcOrd="0" destOrd="0" presId="urn:microsoft.com/office/officeart/2005/8/layout/cycle2"/>
    <dgm:cxn modelId="{E50EDB27-C8BD-4FC9-B5A5-62E02283EA94}" type="presOf" srcId="{15FC9CA1-E5AF-4320-89F5-FD1C3B2FB6C8}" destId="{FB1A896E-6CEA-418B-97D5-05701AE80EE2}" srcOrd="1" destOrd="0" presId="urn:microsoft.com/office/officeart/2005/8/layout/cycle2"/>
    <dgm:cxn modelId="{1C92B62C-74E1-4F53-BA97-C8CA4FEEDE75}" type="presOf" srcId="{AD74944C-CA22-4F0B-842A-7E0616FD55EA}" destId="{EEA8044B-8027-4B82-90EA-53A9CDBA3289}" srcOrd="0" destOrd="0" presId="urn:microsoft.com/office/officeart/2005/8/layout/cycle2"/>
    <dgm:cxn modelId="{CAFB3F99-EA3C-420C-AC8B-CA81C44C8421}" type="presOf" srcId="{4472326B-A288-4818-A7AB-4E66D1CFB5BB}" destId="{CD35FEE5-6588-49FA-8031-D75549C13F16}" srcOrd="0" destOrd="0" presId="urn:microsoft.com/office/officeart/2005/8/layout/cycle2"/>
    <dgm:cxn modelId="{0D03AE94-5E56-466E-8B27-624392C1030F}" type="presParOf" srcId="{355A17FB-7FDF-4791-9F09-FEACB2DD8234}" destId="{4E709D63-24C7-4AC8-AFEB-0EF1C53BE8EF}" srcOrd="0" destOrd="0" presId="urn:microsoft.com/office/officeart/2005/8/layout/cycle2"/>
    <dgm:cxn modelId="{0C7E3A4B-83B7-4BD5-913E-0A2E8349202A}" type="presParOf" srcId="{355A17FB-7FDF-4791-9F09-FEACB2DD8234}" destId="{AED0D8EE-4150-48BF-B172-24A35A97C924}" srcOrd="1" destOrd="0" presId="urn:microsoft.com/office/officeart/2005/8/layout/cycle2"/>
    <dgm:cxn modelId="{C3F420E9-1117-4FB0-B0EC-1A9D313ADCCD}" type="presParOf" srcId="{AED0D8EE-4150-48BF-B172-24A35A97C924}" destId="{964FC1BE-6AF6-4BC4-8013-CC93696CA2FE}" srcOrd="0" destOrd="0" presId="urn:microsoft.com/office/officeart/2005/8/layout/cycle2"/>
    <dgm:cxn modelId="{E858B038-30C7-4902-8F70-D7E7B714A81F}" type="presParOf" srcId="{355A17FB-7FDF-4791-9F09-FEACB2DD8234}" destId="{5DC9BF86-0BEA-4B0A-9DA7-803D01A46767}" srcOrd="2" destOrd="0" presId="urn:microsoft.com/office/officeart/2005/8/layout/cycle2"/>
    <dgm:cxn modelId="{218C749B-F08B-4C3D-B44D-944BD1FD9DBE}" type="presParOf" srcId="{355A17FB-7FDF-4791-9F09-FEACB2DD8234}" destId="{CE0544D0-83B7-4CDA-AAD8-0F10957CB272}" srcOrd="3" destOrd="0" presId="urn:microsoft.com/office/officeart/2005/8/layout/cycle2"/>
    <dgm:cxn modelId="{3B14163D-925F-4797-A4FB-385CC7610653}" type="presParOf" srcId="{CE0544D0-83B7-4CDA-AAD8-0F10957CB272}" destId="{2DEF74BB-A89C-4063-B4F1-FD4D03ACD24E}" srcOrd="0" destOrd="0" presId="urn:microsoft.com/office/officeart/2005/8/layout/cycle2"/>
    <dgm:cxn modelId="{135E2306-C104-44E7-8E1C-5AB424BA6203}" type="presParOf" srcId="{355A17FB-7FDF-4791-9F09-FEACB2DD8234}" destId="{93DB352C-023D-4967-BCF1-7876F0CCEC2D}" srcOrd="4" destOrd="0" presId="urn:microsoft.com/office/officeart/2005/8/layout/cycle2"/>
    <dgm:cxn modelId="{2E87DCBF-CE2F-4108-9060-75E8E6C5769A}" type="presParOf" srcId="{355A17FB-7FDF-4791-9F09-FEACB2DD8234}" destId="{DD769A27-FDAF-44F0-836A-AB7E657BB102}" srcOrd="5" destOrd="0" presId="urn:microsoft.com/office/officeart/2005/8/layout/cycle2"/>
    <dgm:cxn modelId="{89B0D999-50A6-438F-A7A4-1A26482DB8A1}" type="presParOf" srcId="{DD769A27-FDAF-44F0-836A-AB7E657BB102}" destId="{7810035A-73E7-4E2D-8541-95647E113AF2}" srcOrd="0" destOrd="0" presId="urn:microsoft.com/office/officeart/2005/8/layout/cycle2"/>
    <dgm:cxn modelId="{020611E0-CBE3-4812-8726-4107FA0618CC}" type="presParOf" srcId="{355A17FB-7FDF-4791-9F09-FEACB2DD8234}" destId="{EEA8044B-8027-4B82-90EA-53A9CDBA3289}" srcOrd="6" destOrd="0" presId="urn:microsoft.com/office/officeart/2005/8/layout/cycle2"/>
    <dgm:cxn modelId="{5E90EB75-CE2B-4A25-89CE-47813A00667C}" type="presParOf" srcId="{355A17FB-7FDF-4791-9F09-FEACB2DD8234}" destId="{F2D12806-EA55-4AF3-9A99-611D2E802D12}" srcOrd="7" destOrd="0" presId="urn:microsoft.com/office/officeart/2005/8/layout/cycle2"/>
    <dgm:cxn modelId="{F9D52E55-E238-44CA-A90C-FCCFFFB65D82}" type="presParOf" srcId="{F2D12806-EA55-4AF3-9A99-611D2E802D12}" destId="{FB1A896E-6CEA-418B-97D5-05701AE80EE2}" srcOrd="0" destOrd="0" presId="urn:microsoft.com/office/officeart/2005/8/layout/cycle2"/>
    <dgm:cxn modelId="{06E68801-EC29-4D73-AB78-B3FC6B33C4CD}" type="presParOf" srcId="{355A17FB-7FDF-4791-9F09-FEACB2DD8234}" destId="{65000130-E26A-470C-9066-2F0824B6EA41}" srcOrd="8" destOrd="0" presId="urn:microsoft.com/office/officeart/2005/8/layout/cycle2"/>
    <dgm:cxn modelId="{819A928A-8E59-4446-AA3A-8D52C9A6232F}" type="presParOf" srcId="{355A17FB-7FDF-4791-9F09-FEACB2DD8234}" destId="{CD35FEE5-6588-49FA-8031-D75549C13F16}" srcOrd="9" destOrd="0" presId="urn:microsoft.com/office/officeart/2005/8/layout/cycle2"/>
    <dgm:cxn modelId="{A28424EA-5AB0-46C3-866E-DA8070D5AA3C}" type="presParOf" srcId="{CD35FEE5-6588-49FA-8031-D75549C13F16}" destId="{C34FE496-93D8-4D0B-9821-23EB75EE7193}" srcOrd="0" destOrd="0" presId="urn:microsoft.com/office/officeart/2005/8/layout/cycle2"/>
    <dgm:cxn modelId="{C779A206-218D-4898-A732-B2696D0D8EA8}" type="presParOf" srcId="{355A17FB-7FDF-4791-9F09-FEACB2DD8234}" destId="{F61055FA-774F-4C18-AB57-5F44B5CB62FA}" srcOrd="10" destOrd="0" presId="urn:microsoft.com/office/officeart/2005/8/layout/cycle2"/>
    <dgm:cxn modelId="{C4025203-A512-491A-817D-3E02C685789B}" type="presParOf" srcId="{355A17FB-7FDF-4791-9F09-FEACB2DD8234}" destId="{0141306E-E68B-49BC-8D21-7FD57D8C3542}" srcOrd="11" destOrd="0" presId="urn:microsoft.com/office/officeart/2005/8/layout/cycle2"/>
    <dgm:cxn modelId="{3995CEA7-84F7-4698-B256-BC53A7FFB1E2}" type="presParOf" srcId="{0141306E-E68B-49BC-8D21-7FD57D8C3542}" destId="{B8F1A52E-E2B0-496A-B72B-47AFB1EEEEA6}" srcOrd="0" destOrd="0" presId="urn:microsoft.com/office/officeart/2005/8/layout/cycle2"/>
    <dgm:cxn modelId="{8E1B7B04-2FD5-4845-BEA0-86F19620530C}" type="presParOf" srcId="{355A17FB-7FDF-4791-9F09-FEACB2DD8234}" destId="{2B8D0C05-3FC9-4B9D-9F82-57480F67FABF}" srcOrd="12" destOrd="0" presId="urn:microsoft.com/office/officeart/2005/8/layout/cycle2"/>
    <dgm:cxn modelId="{7B452609-378F-4441-BBF9-39EDB0EC56FB}" type="presParOf" srcId="{355A17FB-7FDF-4791-9F09-FEACB2DD8234}" destId="{F1D2FD2A-D87A-486A-81FF-6070995C24CA}" srcOrd="13" destOrd="0" presId="urn:microsoft.com/office/officeart/2005/8/layout/cycle2"/>
    <dgm:cxn modelId="{577FFEEE-0B83-48A9-8361-F940907BEFD9}" type="presParOf" srcId="{F1D2FD2A-D87A-486A-81FF-6070995C24CA}" destId="{60962DC7-C7D2-4881-AF66-B1FCACDEE4E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54BECA2-2608-4503-BDF1-BFB5ACD14C93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9A1A00C-754A-41D9-9903-8CB90D3CB94D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Getting a job</a:t>
          </a:r>
          <a:endParaRPr lang="en-US" dirty="0"/>
        </a:p>
      </dgm:t>
    </dgm:pt>
    <dgm:pt modelId="{645C91F8-AA0D-4A65-B2DE-37312B175483}" type="parTrans" cxnId="{C4DE4B50-9079-44F4-B592-B6C1A0631A99}">
      <dgm:prSet/>
      <dgm:spPr/>
      <dgm:t>
        <a:bodyPr/>
        <a:lstStyle/>
        <a:p>
          <a:endParaRPr lang="en-US"/>
        </a:p>
      </dgm:t>
    </dgm:pt>
    <dgm:pt modelId="{6ED34E6E-6943-4153-94EA-3ABD66CA0874}" type="sibTrans" cxnId="{C4DE4B50-9079-44F4-B592-B6C1A0631A99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13500000" scaled="1"/>
          <a:tileRect/>
        </a:gradFill>
      </dgm:spPr>
      <dgm:t>
        <a:bodyPr/>
        <a:lstStyle/>
        <a:p>
          <a:endParaRPr lang="en-US"/>
        </a:p>
      </dgm:t>
    </dgm:pt>
    <dgm:pt modelId="{E4229419-9157-4083-AB61-F3A94DCF87CE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My enterprise projects</a:t>
          </a:r>
          <a:endParaRPr lang="en-US" dirty="0"/>
        </a:p>
      </dgm:t>
    </dgm:pt>
    <dgm:pt modelId="{2E63DEB6-AAE3-4095-8DDC-03B5BF4DD4C0}" type="parTrans" cxnId="{07E28C77-2DE7-4C74-9284-9B93D9D15348}">
      <dgm:prSet/>
      <dgm:spPr/>
      <dgm:t>
        <a:bodyPr/>
        <a:lstStyle/>
        <a:p>
          <a:endParaRPr lang="en-US"/>
        </a:p>
      </dgm:t>
    </dgm:pt>
    <dgm:pt modelId="{6B26E4E7-CF3D-4F4D-A71E-FA800EDF9938}" type="sibTrans" cxnId="{07E28C77-2DE7-4C74-9284-9B93D9D15348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endParaRPr lang="en-US"/>
        </a:p>
      </dgm:t>
    </dgm:pt>
    <dgm:pt modelId="{F8D355E9-F625-41FC-9216-494D17E3490F}">
      <dgm:prSet phldrT="[Text]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/>
            <a:t>My work experience</a:t>
          </a:r>
          <a:endParaRPr lang="en-US" dirty="0"/>
        </a:p>
      </dgm:t>
    </dgm:pt>
    <dgm:pt modelId="{2B131DE9-7375-4995-9FDA-835468C44962}" type="parTrans" cxnId="{BCF43517-747C-48D2-A0AE-7D4EA87B879E}">
      <dgm:prSet/>
      <dgm:spPr/>
      <dgm:t>
        <a:bodyPr/>
        <a:lstStyle/>
        <a:p>
          <a:endParaRPr lang="en-US"/>
        </a:p>
      </dgm:t>
    </dgm:pt>
    <dgm:pt modelId="{B61E795D-E5EF-4191-8896-70B01E24287A}" type="sibTrans" cxnId="{BCF43517-747C-48D2-A0AE-7D4EA87B879E}">
      <dgm:prSet/>
      <dgm:spPr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endParaRPr lang="en-US"/>
        </a:p>
      </dgm:t>
    </dgm:pt>
    <dgm:pt modelId="{71DC0022-0CD9-41AD-9437-453747B2DF82}" type="pres">
      <dgm:prSet presAssocID="{B54BECA2-2608-4503-BDF1-BFB5ACD14C9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2ADB8A-5DD9-455F-8FFE-11411352E623}" type="pres">
      <dgm:prSet presAssocID="{69A1A00C-754A-41D9-9903-8CB90D3CB94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FCAD44-A7B3-47E7-9808-409B8A364F22}" type="pres">
      <dgm:prSet presAssocID="{6ED34E6E-6943-4153-94EA-3ABD66CA0874}" presName="sibTrans" presStyleLbl="sibTrans2D1" presStyleIdx="0" presStyleCnt="3"/>
      <dgm:spPr/>
      <dgm:t>
        <a:bodyPr/>
        <a:lstStyle/>
        <a:p>
          <a:endParaRPr lang="en-US"/>
        </a:p>
      </dgm:t>
    </dgm:pt>
    <dgm:pt modelId="{C1C06E84-238E-4C41-AEAD-D30B443469E7}" type="pres">
      <dgm:prSet presAssocID="{6ED34E6E-6943-4153-94EA-3ABD66CA0874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8DDD8E4-6A41-4F67-B15F-989473C6F6E2}" type="pres">
      <dgm:prSet presAssocID="{E4229419-9157-4083-AB61-F3A94DCF87C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40F356-6159-464A-B579-646EA5AEBD3A}" type="pres">
      <dgm:prSet presAssocID="{6B26E4E7-CF3D-4F4D-A71E-FA800EDF9938}" presName="sibTrans" presStyleLbl="sibTrans2D1" presStyleIdx="1" presStyleCnt="3"/>
      <dgm:spPr/>
      <dgm:t>
        <a:bodyPr/>
        <a:lstStyle/>
        <a:p>
          <a:endParaRPr lang="en-US"/>
        </a:p>
      </dgm:t>
    </dgm:pt>
    <dgm:pt modelId="{231CB09B-B0C1-4B40-A2A6-091F606DA121}" type="pres">
      <dgm:prSet presAssocID="{6B26E4E7-CF3D-4F4D-A71E-FA800EDF9938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F7A6E3DD-F2EB-4A59-9A16-C707F538ADC2}" type="pres">
      <dgm:prSet presAssocID="{F8D355E9-F625-41FC-9216-494D17E3490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9CFB73-DA91-4D05-AD55-3DCB72A1E1F0}" type="pres">
      <dgm:prSet presAssocID="{B61E795D-E5EF-4191-8896-70B01E24287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4EC55E93-1464-4929-9B1E-9F6ABF57D139}" type="pres">
      <dgm:prSet presAssocID="{B61E795D-E5EF-4191-8896-70B01E24287A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FB481A2-CF14-4FC7-9D2E-497BBAC59B70}" type="presOf" srcId="{69A1A00C-754A-41D9-9903-8CB90D3CB94D}" destId="{072ADB8A-5DD9-455F-8FFE-11411352E623}" srcOrd="0" destOrd="0" presId="urn:microsoft.com/office/officeart/2005/8/layout/cycle2"/>
    <dgm:cxn modelId="{D60246C7-F7ED-4AE3-97E3-D08B162C6BB5}" type="presOf" srcId="{6ED34E6E-6943-4153-94EA-3ABD66CA0874}" destId="{C1C06E84-238E-4C41-AEAD-D30B443469E7}" srcOrd="1" destOrd="0" presId="urn:microsoft.com/office/officeart/2005/8/layout/cycle2"/>
    <dgm:cxn modelId="{824F428F-7AE0-4BE5-B470-0C133706DF61}" type="presOf" srcId="{B54BECA2-2608-4503-BDF1-BFB5ACD14C93}" destId="{71DC0022-0CD9-41AD-9437-453747B2DF82}" srcOrd="0" destOrd="0" presId="urn:microsoft.com/office/officeart/2005/8/layout/cycle2"/>
    <dgm:cxn modelId="{EAA19AFC-F5D6-49D0-91C2-F116F52DFC2A}" type="presOf" srcId="{F8D355E9-F625-41FC-9216-494D17E3490F}" destId="{F7A6E3DD-F2EB-4A59-9A16-C707F538ADC2}" srcOrd="0" destOrd="0" presId="urn:microsoft.com/office/officeart/2005/8/layout/cycle2"/>
    <dgm:cxn modelId="{46AFF921-F46A-4A85-B2F1-2273BB8BB047}" type="presOf" srcId="{B61E795D-E5EF-4191-8896-70B01E24287A}" destId="{4EC55E93-1464-4929-9B1E-9F6ABF57D139}" srcOrd="1" destOrd="0" presId="urn:microsoft.com/office/officeart/2005/8/layout/cycle2"/>
    <dgm:cxn modelId="{FFEA0D75-AD5D-4DA1-BBE0-F800F25953BB}" type="presOf" srcId="{B61E795D-E5EF-4191-8896-70B01E24287A}" destId="{6E9CFB73-DA91-4D05-AD55-3DCB72A1E1F0}" srcOrd="0" destOrd="0" presId="urn:microsoft.com/office/officeart/2005/8/layout/cycle2"/>
    <dgm:cxn modelId="{C4DE4B50-9079-44F4-B592-B6C1A0631A99}" srcId="{B54BECA2-2608-4503-BDF1-BFB5ACD14C93}" destId="{69A1A00C-754A-41D9-9903-8CB90D3CB94D}" srcOrd="0" destOrd="0" parTransId="{645C91F8-AA0D-4A65-B2DE-37312B175483}" sibTransId="{6ED34E6E-6943-4153-94EA-3ABD66CA0874}"/>
    <dgm:cxn modelId="{3798E745-3414-4BAE-B328-1DC3BD36BC56}" type="presOf" srcId="{E4229419-9157-4083-AB61-F3A94DCF87CE}" destId="{68DDD8E4-6A41-4F67-B15F-989473C6F6E2}" srcOrd="0" destOrd="0" presId="urn:microsoft.com/office/officeart/2005/8/layout/cycle2"/>
    <dgm:cxn modelId="{07E28C77-2DE7-4C74-9284-9B93D9D15348}" srcId="{B54BECA2-2608-4503-BDF1-BFB5ACD14C93}" destId="{E4229419-9157-4083-AB61-F3A94DCF87CE}" srcOrd="1" destOrd="0" parTransId="{2E63DEB6-AAE3-4095-8DDC-03B5BF4DD4C0}" sibTransId="{6B26E4E7-CF3D-4F4D-A71E-FA800EDF9938}"/>
    <dgm:cxn modelId="{BCF43517-747C-48D2-A0AE-7D4EA87B879E}" srcId="{B54BECA2-2608-4503-BDF1-BFB5ACD14C93}" destId="{F8D355E9-F625-41FC-9216-494D17E3490F}" srcOrd="2" destOrd="0" parTransId="{2B131DE9-7375-4995-9FDA-835468C44962}" sibTransId="{B61E795D-E5EF-4191-8896-70B01E24287A}"/>
    <dgm:cxn modelId="{B8E16B26-9F0A-40AC-A1F3-7F16AE56E258}" type="presOf" srcId="{6B26E4E7-CF3D-4F4D-A71E-FA800EDF9938}" destId="{231CB09B-B0C1-4B40-A2A6-091F606DA121}" srcOrd="1" destOrd="0" presId="urn:microsoft.com/office/officeart/2005/8/layout/cycle2"/>
    <dgm:cxn modelId="{58992276-4240-436C-A71A-8120B01FC2A7}" type="presOf" srcId="{6ED34E6E-6943-4153-94EA-3ABD66CA0874}" destId="{C5FCAD44-A7B3-47E7-9808-409B8A364F22}" srcOrd="0" destOrd="0" presId="urn:microsoft.com/office/officeart/2005/8/layout/cycle2"/>
    <dgm:cxn modelId="{EC0FC8DD-A7E0-469A-B65C-8D3529F5F902}" type="presOf" srcId="{6B26E4E7-CF3D-4F4D-A71E-FA800EDF9938}" destId="{5E40F356-6159-464A-B579-646EA5AEBD3A}" srcOrd="0" destOrd="0" presId="urn:microsoft.com/office/officeart/2005/8/layout/cycle2"/>
    <dgm:cxn modelId="{F3EABD99-D06A-4104-B48E-6D4DE6BA7360}" type="presParOf" srcId="{71DC0022-0CD9-41AD-9437-453747B2DF82}" destId="{072ADB8A-5DD9-455F-8FFE-11411352E623}" srcOrd="0" destOrd="0" presId="urn:microsoft.com/office/officeart/2005/8/layout/cycle2"/>
    <dgm:cxn modelId="{C86F84C7-3003-4082-BF39-60AE77B5E12C}" type="presParOf" srcId="{71DC0022-0CD9-41AD-9437-453747B2DF82}" destId="{C5FCAD44-A7B3-47E7-9808-409B8A364F22}" srcOrd="1" destOrd="0" presId="urn:microsoft.com/office/officeart/2005/8/layout/cycle2"/>
    <dgm:cxn modelId="{BE68C360-9DCE-4471-A933-B943F112343C}" type="presParOf" srcId="{C5FCAD44-A7B3-47E7-9808-409B8A364F22}" destId="{C1C06E84-238E-4C41-AEAD-D30B443469E7}" srcOrd="0" destOrd="0" presId="urn:microsoft.com/office/officeart/2005/8/layout/cycle2"/>
    <dgm:cxn modelId="{0F808073-8571-485C-A023-5CA0F3892332}" type="presParOf" srcId="{71DC0022-0CD9-41AD-9437-453747B2DF82}" destId="{68DDD8E4-6A41-4F67-B15F-989473C6F6E2}" srcOrd="2" destOrd="0" presId="urn:microsoft.com/office/officeart/2005/8/layout/cycle2"/>
    <dgm:cxn modelId="{7D29F43C-FC8F-4756-A8E3-690B49FAE326}" type="presParOf" srcId="{71DC0022-0CD9-41AD-9437-453747B2DF82}" destId="{5E40F356-6159-464A-B579-646EA5AEBD3A}" srcOrd="3" destOrd="0" presId="urn:microsoft.com/office/officeart/2005/8/layout/cycle2"/>
    <dgm:cxn modelId="{46C3870A-F939-4350-AE1B-ED88491F2C14}" type="presParOf" srcId="{5E40F356-6159-464A-B579-646EA5AEBD3A}" destId="{231CB09B-B0C1-4B40-A2A6-091F606DA121}" srcOrd="0" destOrd="0" presId="urn:microsoft.com/office/officeart/2005/8/layout/cycle2"/>
    <dgm:cxn modelId="{278EFDE4-7668-4787-896F-CDA1E3B5989F}" type="presParOf" srcId="{71DC0022-0CD9-41AD-9437-453747B2DF82}" destId="{F7A6E3DD-F2EB-4A59-9A16-C707F538ADC2}" srcOrd="4" destOrd="0" presId="urn:microsoft.com/office/officeart/2005/8/layout/cycle2"/>
    <dgm:cxn modelId="{D62DCF11-BF9A-47FA-9D37-ACD5D798E240}" type="presParOf" srcId="{71DC0022-0CD9-41AD-9437-453747B2DF82}" destId="{6E9CFB73-DA91-4D05-AD55-3DCB72A1E1F0}" srcOrd="5" destOrd="0" presId="urn:microsoft.com/office/officeart/2005/8/layout/cycle2"/>
    <dgm:cxn modelId="{55707AC1-CC34-4D69-AE69-736380A8D3E5}" type="presParOf" srcId="{6E9CFB73-DA91-4D05-AD55-3DCB72A1E1F0}" destId="{4EC55E93-1464-4929-9B1E-9F6ABF57D13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709D63-24C7-4AC8-AFEB-0EF1C53BE8EF}">
      <dsp:nvSpPr>
        <dsp:cNvPr id="0" name=""/>
        <dsp:cNvSpPr/>
      </dsp:nvSpPr>
      <dsp:spPr>
        <a:xfrm>
          <a:off x="2695426" y="39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Places I visit</a:t>
          </a:r>
          <a:endParaRPr lang="en-US" sz="1000" kern="1200" dirty="0"/>
        </a:p>
      </dsp:txBody>
      <dsp:txXfrm>
        <a:off x="2849818" y="154787"/>
        <a:ext cx="745469" cy="745469"/>
      </dsp:txXfrm>
    </dsp:sp>
    <dsp:sp modelId="{AED0D8EE-4150-48BF-B172-24A35A97C924}">
      <dsp:nvSpPr>
        <dsp:cNvPr id="0" name=""/>
        <dsp:cNvSpPr/>
      </dsp:nvSpPr>
      <dsp:spPr>
        <a:xfrm rot="1542857">
          <a:off x="3788393" y="689578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3792555" y="742504"/>
        <a:ext cx="196136" cy="213486"/>
      </dsp:txXfrm>
    </dsp:sp>
    <dsp:sp modelId="{5DC9BF86-0BEA-4B0A-9DA7-803D01A46767}">
      <dsp:nvSpPr>
        <dsp:cNvPr id="0" name=""/>
        <dsp:cNvSpPr/>
      </dsp:nvSpPr>
      <dsp:spPr>
        <a:xfrm>
          <a:off x="4121591" y="687200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Help and support</a:t>
          </a:r>
          <a:endParaRPr lang="en-US" sz="1000" kern="1200" dirty="0"/>
        </a:p>
      </dsp:txBody>
      <dsp:txXfrm>
        <a:off x="4275983" y="841592"/>
        <a:ext cx="745469" cy="745469"/>
      </dsp:txXfrm>
    </dsp:sp>
    <dsp:sp modelId="{CE0544D0-83B7-4CDA-AAD8-0F10957CB272}">
      <dsp:nvSpPr>
        <dsp:cNvPr id="0" name=""/>
        <dsp:cNvSpPr/>
      </dsp:nvSpPr>
      <dsp:spPr>
        <a:xfrm rot="4628571">
          <a:off x="4682972" y="1800308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4715649" y="1830495"/>
        <a:ext cx="196136" cy="213486"/>
      </dsp:txXfrm>
    </dsp:sp>
    <dsp:sp modelId="{93DB352C-023D-4967-BCF1-7876F0CCEC2D}">
      <dsp:nvSpPr>
        <dsp:cNvPr id="0" name=""/>
        <dsp:cNvSpPr/>
      </dsp:nvSpPr>
      <dsp:spPr>
        <a:xfrm>
          <a:off x="4473824" y="2230436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Community activities</a:t>
          </a:r>
          <a:endParaRPr lang="en-US" sz="1000" kern="1200" dirty="0"/>
        </a:p>
      </dsp:txBody>
      <dsp:txXfrm>
        <a:off x="4628216" y="2384828"/>
        <a:ext cx="745469" cy="745469"/>
      </dsp:txXfrm>
    </dsp:sp>
    <dsp:sp modelId="{DD769A27-FDAF-44F0-836A-AB7E657BB102}">
      <dsp:nvSpPr>
        <dsp:cNvPr id="0" name=""/>
        <dsp:cNvSpPr/>
      </dsp:nvSpPr>
      <dsp:spPr>
        <a:xfrm rot="7714286">
          <a:off x="4372330" y="3192247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 rot="10800000">
        <a:off x="4440564" y="3230549"/>
        <a:ext cx="196136" cy="213486"/>
      </dsp:txXfrm>
    </dsp:sp>
    <dsp:sp modelId="{EEA8044B-8027-4B82-90EA-53A9CDBA3289}">
      <dsp:nvSpPr>
        <dsp:cNvPr id="0" name=""/>
        <dsp:cNvSpPr/>
      </dsp:nvSpPr>
      <dsp:spPr>
        <a:xfrm>
          <a:off x="3486888" y="346801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The environment</a:t>
          </a:r>
          <a:endParaRPr lang="en-US" sz="1000" kern="1200" dirty="0"/>
        </a:p>
      </dsp:txBody>
      <dsp:txXfrm>
        <a:off x="3641280" y="3622407"/>
        <a:ext cx="745469" cy="745469"/>
      </dsp:txXfrm>
    </dsp:sp>
    <dsp:sp modelId="{F2D12806-EA55-4AF3-9A99-611D2E802D12}">
      <dsp:nvSpPr>
        <dsp:cNvPr id="0" name=""/>
        <dsp:cNvSpPr/>
      </dsp:nvSpPr>
      <dsp:spPr>
        <a:xfrm rot="10800000">
          <a:off x="3090386" y="3817236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 rot="10800000">
        <a:off x="3174444" y="3888398"/>
        <a:ext cx="196136" cy="213486"/>
      </dsp:txXfrm>
    </dsp:sp>
    <dsp:sp modelId="{65000130-E26A-470C-9066-2F0824B6EA41}">
      <dsp:nvSpPr>
        <dsp:cNvPr id="0" name=""/>
        <dsp:cNvSpPr/>
      </dsp:nvSpPr>
      <dsp:spPr>
        <a:xfrm>
          <a:off x="1903965" y="346801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Helping others</a:t>
          </a:r>
          <a:endParaRPr lang="en-US" sz="1000" kern="1200" dirty="0"/>
        </a:p>
      </dsp:txBody>
      <dsp:txXfrm>
        <a:off x="2058357" y="3622407"/>
        <a:ext cx="745469" cy="745469"/>
      </dsp:txXfrm>
    </dsp:sp>
    <dsp:sp modelId="{CD35FEE5-6588-49FA-8031-D75549C13F16}">
      <dsp:nvSpPr>
        <dsp:cNvPr id="0" name=""/>
        <dsp:cNvSpPr/>
      </dsp:nvSpPr>
      <dsp:spPr>
        <a:xfrm rot="13885714">
          <a:off x="1802470" y="3204646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 rot="10800000">
        <a:off x="1870704" y="3308668"/>
        <a:ext cx="196136" cy="213486"/>
      </dsp:txXfrm>
    </dsp:sp>
    <dsp:sp modelId="{F61055FA-774F-4C18-AB57-5F44B5CB62FA}">
      <dsp:nvSpPr>
        <dsp:cNvPr id="0" name=""/>
        <dsp:cNvSpPr/>
      </dsp:nvSpPr>
      <dsp:spPr>
        <a:xfrm>
          <a:off x="917028" y="2230436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Travel and Transport</a:t>
          </a:r>
          <a:endParaRPr lang="en-US" sz="1000" kern="1200" dirty="0"/>
        </a:p>
      </dsp:txBody>
      <dsp:txXfrm>
        <a:off x="1071420" y="2384828"/>
        <a:ext cx="745469" cy="745469"/>
      </dsp:txXfrm>
    </dsp:sp>
    <dsp:sp modelId="{0141306E-E68B-49BC-8D21-7FD57D8C3542}">
      <dsp:nvSpPr>
        <dsp:cNvPr id="0" name=""/>
        <dsp:cNvSpPr/>
      </dsp:nvSpPr>
      <dsp:spPr>
        <a:xfrm rot="16971429">
          <a:off x="1478410" y="1815770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1511087" y="1927907"/>
        <a:ext cx="196136" cy="213486"/>
      </dsp:txXfrm>
    </dsp:sp>
    <dsp:sp modelId="{2B8D0C05-3FC9-4B9D-9F82-57480F67FABF}">
      <dsp:nvSpPr>
        <dsp:cNvPr id="0" name=""/>
        <dsp:cNvSpPr/>
      </dsp:nvSpPr>
      <dsp:spPr>
        <a:xfrm>
          <a:off x="1269262" y="687200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My friends and relationships</a:t>
          </a:r>
          <a:endParaRPr lang="en-US" sz="1000" kern="1200" dirty="0"/>
        </a:p>
      </dsp:txBody>
      <dsp:txXfrm>
        <a:off x="1423654" y="841592"/>
        <a:ext cx="745469" cy="745469"/>
      </dsp:txXfrm>
    </dsp:sp>
    <dsp:sp modelId="{F1D2FD2A-D87A-486A-81FF-6070995C24CA}">
      <dsp:nvSpPr>
        <dsp:cNvPr id="0" name=""/>
        <dsp:cNvSpPr/>
      </dsp:nvSpPr>
      <dsp:spPr>
        <a:xfrm rot="20057143">
          <a:off x="2362229" y="696459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2366391" y="785857"/>
        <a:ext cx="196136" cy="2134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ADB8A-5DD9-455F-8FFE-11411352E623}">
      <dsp:nvSpPr>
        <dsp:cNvPr id="0" name=""/>
        <dsp:cNvSpPr/>
      </dsp:nvSpPr>
      <dsp:spPr>
        <a:xfrm>
          <a:off x="1184681" y="193959"/>
          <a:ext cx="1585689" cy="1585689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Being and active citizen</a:t>
          </a:r>
          <a:endParaRPr lang="en-US" sz="1400" kern="1200" dirty="0"/>
        </a:p>
      </dsp:txBody>
      <dsp:txXfrm>
        <a:off x="1416900" y="426178"/>
        <a:ext cx="1121251" cy="1121251"/>
      </dsp:txXfrm>
    </dsp:sp>
    <dsp:sp modelId="{C5FCAD44-A7B3-47E7-9808-409B8A364F22}">
      <dsp:nvSpPr>
        <dsp:cNvPr id="0" name=""/>
        <dsp:cNvSpPr/>
      </dsp:nvSpPr>
      <dsp:spPr>
        <a:xfrm rot="3585207">
          <a:off x="2360464" y="1736868"/>
          <a:ext cx="420911" cy="535170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13500000" scaled="1"/>
          <a:tileRect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391797" y="1789361"/>
        <a:ext cx="294638" cy="321102"/>
      </dsp:txXfrm>
    </dsp:sp>
    <dsp:sp modelId="{68DDD8E4-6A41-4F67-B15F-989473C6F6E2}">
      <dsp:nvSpPr>
        <dsp:cNvPr id="0" name=""/>
        <dsp:cNvSpPr/>
      </dsp:nvSpPr>
      <dsp:spPr>
        <a:xfrm>
          <a:off x="2383470" y="2249840"/>
          <a:ext cx="1585689" cy="1585689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My friendships and relationships</a:t>
          </a:r>
          <a:endParaRPr lang="en-US" sz="1400" kern="1200" dirty="0"/>
        </a:p>
      </dsp:txBody>
      <dsp:txXfrm>
        <a:off x="2615689" y="2482059"/>
        <a:ext cx="1121251" cy="1121251"/>
      </dsp:txXfrm>
    </dsp:sp>
    <dsp:sp modelId="{5E40F356-6159-464A-B579-646EA5AEBD3A}">
      <dsp:nvSpPr>
        <dsp:cNvPr id="0" name=""/>
        <dsp:cNvSpPr/>
      </dsp:nvSpPr>
      <dsp:spPr>
        <a:xfrm rot="10762679">
          <a:off x="1785098" y="2787908"/>
          <a:ext cx="422898" cy="535170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911963" y="2894253"/>
        <a:ext cx="296029" cy="321102"/>
      </dsp:txXfrm>
    </dsp:sp>
    <dsp:sp modelId="{F7A6E3DD-F2EB-4A59-9A16-C707F538ADC2}">
      <dsp:nvSpPr>
        <dsp:cNvPr id="0" name=""/>
        <dsp:cNvSpPr/>
      </dsp:nvSpPr>
      <dsp:spPr>
        <a:xfrm>
          <a:off x="0" y="2275716"/>
          <a:ext cx="1585689" cy="1585689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My rights and responsibilities</a:t>
          </a:r>
          <a:endParaRPr lang="en-US" sz="1400" kern="1200" dirty="0"/>
        </a:p>
      </dsp:txBody>
      <dsp:txXfrm>
        <a:off x="232219" y="2507935"/>
        <a:ext cx="1121251" cy="1121251"/>
      </dsp:txXfrm>
    </dsp:sp>
    <dsp:sp modelId="{6E9CFB73-DA91-4D05-AD55-3DCB72A1E1F0}">
      <dsp:nvSpPr>
        <dsp:cNvPr id="0" name=""/>
        <dsp:cNvSpPr/>
      </dsp:nvSpPr>
      <dsp:spPr>
        <a:xfrm rot="17978594">
          <a:off x="1164647" y="1770651"/>
          <a:ext cx="429063" cy="535170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197174" y="1933621"/>
        <a:ext cx="300344" cy="3211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CE949-4E3C-4D1B-87D2-8219E87DBC4F}">
      <dsp:nvSpPr>
        <dsp:cNvPr id="0" name=""/>
        <dsp:cNvSpPr/>
      </dsp:nvSpPr>
      <dsp:spPr>
        <a:xfrm>
          <a:off x="2695426" y="39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My choices</a:t>
          </a:r>
          <a:endParaRPr lang="en-US" sz="1200" kern="1200" dirty="0"/>
        </a:p>
      </dsp:txBody>
      <dsp:txXfrm>
        <a:off x="2849818" y="154787"/>
        <a:ext cx="745469" cy="745469"/>
      </dsp:txXfrm>
    </dsp:sp>
    <dsp:sp modelId="{40B4CDA7-3F80-4E4F-8E8E-81687E40B119}">
      <dsp:nvSpPr>
        <dsp:cNvPr id="0" name=""/>
        <dsp:cNvSpPr/>
      </dsp:nvSpPr>
      <dsp:spPr>
        <a:xfrm rot="1542857">
          <a:off x="3788393" y="689578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3792555" y="742504"/>
        <a:ext cx="196136" cy="213486"/>
      </dsp:txXfrm>
    </dsp:sp>
    <dsp:sp modelId="{FBBE0978-8763-4744-9A70-54CDEB48E97D}">
      <dsp:nvSpPr>
        <dsp:cNvPr id="0" name=""/>
        <dsp:cNvSpPr/>
      </dsp:nvSpPr>
      <dsp:spPr>
        <a:xfrm>
          <a:off x="4121591" y="687200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Jobs I do at my home or </a:t>
          </a:r>
          <a:r>
            <a:rPr lang="en-US" sz="1200" kern="1200" dirty="0" err="1" smtClean="0"/>
            <a:t>centre</a:t>
          </a:r>
          <a:endParaRPr lang="en-US" sz="1200" kern="1200" dirty="0"/>
        </a:p>
      </dsp:txBody>
      <dsp:txXfrm>
        <a:off x="4275983" y="841592"/>
        <a:ext cx="745469" cy="745469"/>
      </dsp:txXfrm>
    </dsp:sp>
    <dsp:sp modelId="{5641324D-7FC9-47A3-B4FC-D01D9769F8B8}">
      <dsp:nvSpPr>
        <dsp:cNvPr id="0" name=""/>
        <dsp:cNvSpPr/>
      </dsp:nvSpPr>
      <dsp:spPr>
        <a:xfrm rot="4628571">
          <a:off x="4682972" y="1800308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4715649" y="1830495"/>
        <a:ext cx="196136" cy="213486"/>
      </dsp:txXfrm>
    </dsp:sp>
    <dsp:sp modelId="{7B2717E8-8671-46BD-910F-FF2267733089}">
      <dsp:nvSpPr>
        <dsp:cNvPr id="0" name=""/>
        <dsp:cNvSpPr/>
      </dsp:nvSpPr>
      <dsp:spPr>
        <a:xfrm>
          <a:off x="4473824" y="2230436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Using kitchen appliances</a:t>
          </a:r>
          <a:endParaRPr lang="en-US" sz="1200" kern="1200" dirty="0"/>
        </a:p>
      </dsp:txBody>
      <dsp:txXfrm>
        <a:off x="4628216" y="2384828"/>
        <a:ext cx="745469" cy="745469"/>
      </dsp:txXfrm>
    </dsp:sp>
    <dsp:sp modelId="{01069B29-823F-4E6D-BA0F-E99957B9FFF4}">
      <dsp:nvSpPr>
        <dsp:cNvPr id="0" name=""/>
        <dsp:cNvSpPr/>
      </dsp:nvSpPr>
      <dsp:spPr>
        <a:xfrm rot="7714286">
          <a:off x="4372330" y="3192247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4440564" y="3230549"/>
        <a:ext cx="196136" cy="213486"/>
      </dsp:txXfrm>
    </dsp:sp>
    <dsp:sp modelId="{566CEB97-FCE3-4A38-AFDE-50BC2B5C4DBC}">
      <dsp:nvSpPr>
        <dsp:cNvPr id="0" name=""/>
        <dsp:cNvSpPr/>
      </dsp:nvSpPr>
      <dsp:spPr>
        <a:xfrm>
          <a:off x="3486888" y="346801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Making a drink or a snack</a:t>
          </a:r>
          <a:endParaRPr lang="en-US" sz="1200" kern="1200" dirty="0"/>
        </a:p>
      </dsp:txBody>
      <dsp:txXfrm>
        <a:off x="3641280" y="3622407"/>
        <a:ext cx="745469" cy="745469"/>
      </dsp:txXfrm>
    </dsp:sp>
    <dsp:sp modelId="{2D83CFB8-8769-45BA-909D-1570951EC87D}">
      <dsp:nvSpPr>
        <dsp:cNvPr id="0" name=""/>
        <dsp:cNvSpPr/>
      </dsp:nvSpPr>
      <dsp:spPr>
        <a:xfrm rot="10800000">
          <a:off x="3090386" y="3817236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3174444" y="3888398"/>
        <a:ext cx="196136" cy="213486"/>
      </dsp:txXfrm>
    </dsp:sp>
    <dsp:sp modelId="{8FC2BC5C-66D5-4FC8-8B4E-09EFE3597327}">
      <dsp:nvSpPr>
        <dsp:cNvPr id="0" name=""/>
        <dsp:cNvSpPr/>
      </dsp:nvSpPr>
      <dsp:spPr>
        <a:xfrm>
          <a:off x="1903965" y="346801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Using technology</a:t>
          </a:r>
          <a:endParaRPr lang="en-US" sz="1200" kern="1200" dirty="0"/>
        </a:p>
      </dsp:txBody>
      <dsp:txXfrm>
        <a:off x="2058357" y="3622407"/>
        <a:ext cx="745469" cy="745469"/>
      </dsp:txXfrm>
    </dsp:sp>
    <dsp:sp modelId="{A3327BB1-184F-41B9-BD42-46EAAB3DEBDC}">
      <dsp:nvSpPr>
        <dsp:cNvPr id="0" name=""/>
        <dsp:cNvSpPr/>
      </dsp:nvSpPr>
      <dsp:spPr>
        <a:xfrm rot="13885714">
          <a:off x="1802470" y="3204646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1870704" y="3308668"/>
        <a:ext cx="196136" cy="213486"/>
      </dsp:txXfrm>
    </dsp:sp>
    <dsp:sp modelId="{96022B3E-7EB6-49E7-8B7C-DCF8B7E77191}">
      <dsp:nvSpPr>
        <dsp:cNvPr id="0" name=""/>
        <dsp:cNvSpPr/>
      </dsp:nvSpPr>
      <dsp:spPr>
        <a:xfrm>
          <a:off x="917028" y="2230436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Dangers</a:t>
          </a:r>
          <a:endParaRPr lang="en-US" sz="1200" kern="1200" dirty="0"/>
        </a:p>
      </dsp:txBody>
      <dsp:txXfrm>
        <a:off x="1071420" y="2384828"/>
        <a:ext cx="745469" cy="745469"/>
      </dsp:txXfrm>
    </dsp:sp>
    <dsp:sp modelId="{5C3F7999-9BC1-490A-8073-EC56677C9A7B}">
      <dsp:nvSpPr>
        <dsp:cNvPr id="0" name=""/>
        <dsp:cNvSpPr/>
      </dsp:nvSpPr>
      <dsp:spPr>
        <a:xfrm rot="16971429">
          <a:off x="1478410" y="1815770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1511087" y="1927907"/>
        <a:ext cx="196136" cy="213486"/>
      </dsp:txXfrm>
    </dsp:sp>
    <dsp:sp modelId="{96DFEA6C-6314-44D7-A15C-72532B4533EB}">
      <dsp:nvSpPr>
        <dsp:cNvPr id="0" name=""/>
        <dsp:cNvSpPr/>
      </dsp:nvSpPr>
      <dsp:spPr>
        <a:xfrm>
          <a:off x="1269262" y="687200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Private places</a:t>
          </a:r>
          <a:endParaRPr lang="en-US" sz="1200" kern="1200" dirty="0"/>
        </a:p>
      </dsp:txBody>
      <dsp:txXfrm>
        <a:off x="1423654" y="841592"/>
        <a:ext cx="745469" cy="745469"/>
      </dsp:txXfrm>
    </dsp:sp>
    <dsp:sp modelId="{B22D88EB-0CEF-4112-B06A-FB5F7BB1B9CA}">
      <dsp:nvSpPr>
        <dsp:cNvPr id="0" name=""/>
        <dsp:cNvSpPr/>
      </dsp:nvSpPr>
      <dsp:spPr>
        <a:xfrm rot="20057143">
          <a:off x="2362229" y="696459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2366391" y="785857"/>
        <a:ext cx="196136" cy="2134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ADB8A-5DD9-455F-8FFE-11411352E623}">
      <dsp:nvSpPr>
        <dsp:cNvPr id="0" name=""/>
        <dsp:cNvSpPr/>
      </dsp:nvSpPr>
      <dsp:spPr>
        <a:xfrm>
          <a:off x="1200432" y="200284"/>
          <a:ext cx="1596673" cy="1596673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Getting about</a:t>
          </a:r>
          <a:endParaRPr lang="en-US" sz="1400" kern="1200" dirty="0"/>
        </a:p>
      </dsp:txBody>
      <dsp:txXfrm>
        <a:off x="1434259" y="434111"/>
        <a:ext cx="1129019" cy="1129019"/>
      </dsp:txXfrm>
    </dsp:sp>
    <dsp:sp modelId="{C5FCAD44-A7B3-47E7-9808-409B8A364F22}">
      <dsp:nvSpPr>
        <dsp:cNvPr id="0" name=""/>
        <dsp:cNvSpPr/>
      </dsp:nvSpPr>
      <dsp:spPr>
        <a:xfrm rot="3600000">
          <a:off x="2379883" y="1757598"/>
          <a:ext cx="425284" cy="538877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13500000" scaled="1"/>
          <a:tileRect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411779" y="1810127"/>
        <a:ext cx="297699" cy="323327"/>
      </dsp:txXfrm>
    </dsp:sp>
    <dsp:sp modelId="{0EE21C6A-7395-458C-B34E-77D0EC704B2C}">
      <dsp:nvSpPr>
        <dsp:cNvPr id="0" name=""/>
        <dsp:cNvSpPr/>
      </dsp:nvSpPr>
      <dsp:spPr>
        <a:xfrm>
          <a:off x="2399981" y="2277963"/>
          <a:ext cx="1596673" cy="1596673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My help and support</a:t>
          </a:r>
          <a:endParaRPr lang="en-US" sz="1400" kern="1200" dirty="0"/>
        </a:p>
      </dsp:txBody>
      <dsp:txXfrm>
        <a:off x="2633808" y="2511790"/>
        <a:ext cx="1129019" cy="1129019"/>
      </dsp:txXfrm>
    </dsp:sp>
    <dsp:sp modelId="{FEDC427E-C09F-404E-A40B-BFB11EE421C9}">
      <dsp:nvSpPr>
        <dsp:cNvPr id="0" name=""/>
        <dsp:cNvSpPr/>
      </dsp:nvSpPr>
      <dsp:spPr>
        <a:xfrm rot="10800000">
          <a:off x="1798163" y="2806861"/>
          <a:ext cx="425284" cy="538877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925748" y="2914636"/>
        <a:ext cx="297699" cy="323327"/>
      </dsp:txXfrm>
    </dsp:sp>
    <dsp:sp modelId="{21A1EAA9-BE75-4D7F-AEA4-A7CA8999F053}">
      <dsp:nvSpPr>
        <dsp:cNvPr id="0" name=""/>
        <dsp:cNvSpPr/>
      </dsp:nvSpPr>
      <dsp:spPr>
        <a:xfrm>
          <a:off x="884" y="2277963"/>
          <a:ext cx="1596673" cy="1596673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My independence</a:t>
          </a:r>
          <a:endParaRPr lang="en-US" sz="1400" kern="1200" dirty="0"/>
        </a:p>
      </dsp:txBody>
      <dsp:txXfrm>
        <a:off x="234711" y="2511790"/>
        <a:ext cx="1129019" cy="1129019"/>
      </dsp:txXfrm>
    </dsp:sp>
    <dsp:sp modelId="{AAA05990-99C5-4CEF-83DB-C565BB0045B5}">
      <dsp:nvSpPr>
        <dsp:cNvPr id="0" name=""/>
        <dsp:cNvSpPr/>
      </dsp:nvSpPr>
      <dsp:spPr>
        <a:xfrm rot="18000000">
          <a:off x="1180334" y="1778445"/>
          <a:ext cx="425284" cy="538877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212230" y="1941466"/>
        <a:ext cx="297699" cy="3233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709D63-24C7-4AC8-AFEB-0EF1C53BE8EF}">
      <dsp:nvSpPr>
        <dsp:cNvPr id="0" name=""/>
        <dsp:cNvSpPr/>
      </dsp:nvSpPr>
      <dsp:spPr>
        <a:xfrm>
          <a:off x="2695426" y="39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My healthy activities</a:t>
          </a:r>
          <a:endParaRPr lang="en-US" sz="1200" kern="1200" dirty="0"/>
        </a:p>
      </dsp:txBody>
      <dsp:txXfrm>
        <a:off x="2849818" y="154787"/>
        <a:ext cx="745469" cy="745469"/>
      </dsp:txXfrm>
    </dsp:sp>
    <dsp:sp modelId="{AED0D8EE-4150-48BF-B172-24A35A97C924}">
      <dsp:nvSpPr>
        <dsp:cNvPr id="0" name=""/>
        <dsp:cNvSpPr/>
      </dsp:nvSpPr>
      <dsp:spPr>
        <a:xfrm rot="1542857">
          <a:off x="3788393" y="689578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3792555" y="742504"/>
        <a:ext cx="196136" cy="213486"/>
      </dsp:txXfrm>
    </dsp:sp>
    <dsp:sp modelId="{0208E9CA-6823-426A-8CCE-0BB454DA9B4D}">
      <dsp:nvSpPr>
        <dsp:cNvPr id="0" name=""/>
        <dsp:cNvSpPr/>
      </dsp:nvSpPr>
      <dsp:spPr>
        <a:xfrm>
          <a:off x="4121591" y="687200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Healthy eating</a:t>
          </a:r>
          <a:endParaRPr lang="en-US" sz="1200" kern="1200" dirty="0"/>
        </a:p>
      </dsp:txBody>
      <dsp:txXfrm>
        <a:off x="4275983" y="841592"/>
        <a:ext cx="745469" cy="745469"/>
      </dsp:txXfrm>
    </dsp:sp>
    <dsp:sp modelId="{1A874C30-05DE-4834-8739-C4342CB75707}">
      <dsp:nvSpPr>
        <dsp:cNvPr id="0" name=""/>
        <dsp:cNvSpPr/>
      </dsp:nvSpPr>
      <dsp:spPr>
        <a:xfrm rot="4628571">
          <a:off x="4682972" y="1800308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4715649" y="1830495"/>
        <a:ext cx="196136" cy="213486"/>
      </dsp:txXfrm>
    </dsp:sp>
    <dsp:sp modelId="{F3403955-6A5C-49E6-ABA5-5E73F9F9C29C}">
      <dsp:nvSpPr>
        <dsp:cNvPr id="0" name=""/>
        <dsp:cNvSpPr/>
      </dsp:nvSpPr>
      <dsp:spPr>
        <a:xfrm>
          <a:off x="4473824" y="2230436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Personal hygiene</a:t>
          </a:r>
          <a:endParaRPr lang="en-US" sz="1200" kern="1200" dirty="0"/>
        </a:p>
      </dsp:txBody>
      <dsp:txXfrm>
        <a:off x="4628216" y="2384828"/>
        <a:ext cx="745469" cy="745469"/>
      </dsp:txXfrm>
    </dsp:sp>
    <dsp:sp modelId="{05866CB3-7506-48B2-A2A5-F7AE448D0ECA}">
      <dsp:nvSpPr>
        <dsp:cNvPr id="0" name=""/>
        <dsp:cNvSpPr/>
      </dsp:nvSpPr>
      <dsp:spPr>
        <a:xfrm rot="7714286">
          <a:off x="4372330" y="3192247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4440564" y="3230549"/>
        <a:ext cx="196136" cy="213486"/>
      </dsp:txXfrm>
    </dsp:sp>
    <dsp:sp modelId="{6096A9BC-9A4B-40A4-8CB3-F5489CDC47FA}">
      <dsp:nvSpPr>
        <dsp:cNvPr id="0" name=""/>
        <dsp:cNvSpPr/>
      </dsp:nvSpPr>
      <dsp:spPr>
        <a:xfrm>
          <a:off x="3486888" y="346801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My behavior</a:t>
          </a:r>
          <a:endParaRPr lang="en-US" sz="1200" kern="1200" dirty="0"/>
        </a:p>
      </dsp:txBody>
      <dsp:txXfrm>
        <a:off x="3641280" y="3622407"/>
        <a:ext cx="745469" cy="745469"/>
      </dsp:txXfrm>
    </dsp:sp>
    <dsp:sp modelId="{E53DCB21-3BEC-49E4-A2A5-612E02E5CD44}">
      <dsp:nvSpPr>
        <dsp:cNvPr id="0" name=""/>
        <dsp:cNvSpPr/>
      </dsp:nvSpPr>
      <dsp:spPr>
        <a:xfrm rot="10800000">
          <a:off x="3090386" y="3817236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3174444" y="3888398"/>
        <a:ext cx="196136" cy="213486"/>
      </dsp:txXfrm>
    </dsp:sp>
    <dsp:sp modelId="{23176C47-162E-4A5C-9EDE-41700AE56513}">
      <dsp:nvSpPr>
        <dsp:cNvPr id="0" name=""/>
        <dsp:cNvSpPr/>
      </dsp:nvSpPr>
      <dsp:spPr>
        <a:xfrm>
          <a:off x="1903965" y="346801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My health services</a:t>
          </a:r>
          <a:endParaRPr lang="en-US" sz="1200" kern="1200" dirty="0"/>
        </a:p>
      </dsp:txBody>
      <dsp:txXfrm>
        <a:off x="2058357" y="3622407"/>
        <a:ext cx="745469" cy="745469"/>
      </dsp:txXfrm>
    </dsp:sp>
    <dsp:sp modelId="{70B09147-5C9C-4393-AC36-4D029DBA6F3F}">
      <dsp:nvSpPr>
        <dsp:cNvPr id="0" name=""/>
        <dsp:cNvSpPr/>
      </dsp:nvSpPr>
      <dsp:spPr>
        <a:xfrm rot="13885714">
          <a:off x="1802470" y="3204646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1870704" y="3308668"/>
        <a:ext cx="196136" cy="213486"/>
      </dsp:txXfrm>
    </dsp:sp>
    <dsp:sp modelId="{E8FCFD41-FA82-4282-B41D-8F8A59223EF0}">
      <dsp:nvSpPr>
        <dsp:cNvPr id="0" name=""/>
        <dsp:cNvSpPr/>
      </dsp:nvSpPr>
      <dsp:spPr>
        <a:xfrm>
          <a:off x="917028" y="2230436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Harmful substances</a:t>
          </a:r>
          <a:endParaRPr lang="en-US" sz="1200" kern="1200" dirty="0"/>
        </a:p>
      </dsp:txBody>
      <dsp:txXfrm>
        <a:off x="1071420" y="2384828"/>
        <a:ext cx="745469" cy="745469"/>
      </dsp:txXfrm>
    </dsp:sp>
    <dsp:sp modelId="{EF109E98-1773-4974-BE8B-E3DA383485F4}">
      <dsp:nvSpPr>
        <dsp:cNvPr id="0" name=""/>
        <dsp:cNvSpPr/>
      </dsp:nvSpPr>
      <dsp:spPr>
        <a:xfrm rot="16971429">
          <a:off x="1478410" y="1815770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1511087" y="1927907"/>
        <a:ext cx="196136" cy="213486"/>
      </dsp:txXfrm>
    </dsp:sp>
    <dsp:sp modelId="{EF9B1262-31FB-4F7A-887D-279A8685288E}">
      <dsp:nvSpPr>
        <dsp:cNvPr id="0" name=""/>
        <dsp:cNvSpPr/>
      </dsp:nvSpPr>
      <dsp:spPr>
        <a:xfrm>
          <a:off x="1269262" y="687200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My personal identity</a:t>
          </a:r>
          <a:endParaRPr lang="en-US" sz="1200" kern="1200" dirty="0"/>
        </a:p>
      </dsp:txBody>
      <dsp:txXfrm>
        <a:off x="1423654" y="841592"/>
        <a:ext cx="745469" cy="745469"/>
      </dsp:txXfrm>
    </dsp:sp>
    <dsp:sp modelId="{9B8A79F6-8E25-48BC-B7A7-6B8C1FCCF079}">
      <dsp:nvSpPr>
        <dsp:cNvPr id="0" name=""/>
        <dsp:cNvSpPr/>
      </dsp:nvSpPr>
      <dsp:spPr>
        <a:xfrm rot="20057143">
          <a:off x="2362229" y="696459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2366391" y="785857"/>
        <a:ext cx="196136" cy="2134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ADB8A-5DD9-455F-8FFE-11411352E623}">
      <dsp:nvSpPr>
        <dsp:cNvPr id="0" name=""/>
        <dsp:cNvSpPr/>
      </dsp:nvSpPr>
      <dsp:spPr>
        <a:xfrm>
          <a:off x="1198368" y="193130"/>
          <a:ext cx="1593927" cy="1593927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My health services</a:t>
          </a:r>
          <a:endParaRPr lang="en-US" sz="1400" kern="1200" dirty="0"/>
        </a:p>
      </dsp:txBody>
      <dsp:txXfrm>
        <a:off x="1431793" y="426555"/>
        <a:ext cx="1127077" cy="1127077"/>
      </dsp:txXfrm>
    </dsp:sp>
    <dsp:sp modelId="{C5FCAD44-A7B3-47E7-9808-409B8A364F22}">
      <dsp:nvSpPr>
        <dsp:cNvPr id="0" name=""/>
        <dsp:cNvSpPr/>
      </dsp:nvSpPr>
      <dsp:spPr>
        <a:xfrm rot="3600000">
          <a:off x="2375790" y="1747765"/>
          <a:ext cx="424552" cy="537950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13500000" scaled="1"/>
          <a:tileRect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407632" y="1800204"/>
        <a:ext cx="297186" cy="322770"/>
      </dsp:txXfrm>
    </dsp:sp>
    <dsp:sp modelId="{68DDD8E4-6A41-4F67-B15F-989473C6F6E2}">
      <dsp:nvSpPr>
        <dsp:cNvPr id="0" name=""/>
        <dsp:cNvSpPr/>
      </dsp:nvSpPr>
      <dsp:spPr>
        <a:xfrm>
          <a:off x="2395853" y="2267236"/>
          <a:ext cx="1593927" cy="1593927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My healthy lifestyle</a:t>
          </a:r>
          <a:endParaRPr lang="en-US" sz="1400" kern="1200" dirty="0"/>
        </a:p>
      </dsp:txBody>
      <dsp:txXfrm>
        <a:off x="2629278" y="2500661"/>
        <a:ext cx="1127077" cy="1127077"/>
      </dsp:txXfrm>
    </dsp:sp>
    <dsp:sp modelId="{5E40F356-6159-464A-B579-646EA5AEBD3A}">
      <dsp:nvSpPr>
        <dsp:cNvPr id="0" name=""/>
        <dsp:cNvSpPr/>
      </dsp:nvSpPr>
      <dsp:spPr>
        <a:xfrm rot="10800000">
          <a:off x="1795071" y="2795224"/>
          <a:ext cx="424552" cy="537950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922437" y="2902814"/>
        <a:ext cx="297186" cy="322770"/>
      </dsp:txXfrm>
    </dsp:sp>
    <dsp:sp modelId="{F7A6E3DD-F2EB-4A59-9A16-C707F538ADC2}">
      <dsp:nvSpPr>
        <dsp:cNvPr id="0" name=""/>
        <dsp:cNvSpPr/>
      </dsp:nvSpPr>
      <dsp:spPr>
        <a:xfrm>
          <a:off x="883" y="2267236"/>
          <a:ext cx="1593927" cy="1593927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Understanding my </a:t>
          </a:r>
          <a:r>
            <a:rPr lang="en-US" sz="1400" kern="1200" dirty="0" err="1" smtClean="0"/>
            <a:t>behaviour</a:t>
          </a:r>
          <a:endParaRPr lang="en-US" sz="1400" kern="1200" dirty="0"/>
        </a:p>
      </dsp:txBody>
      <dsp:txXfrm>
        <a:off x="234308" y="2500661"/>
        <a:ext cx="1127077" cy="1127077"/>
      </dsp:txXfrm>
    </dsp:sp>
    <dsp:sp modelId="{6E9CFB73-DA91-4D05-AD55-3DCB72A1E1F0}">
      <dsp:nvSpPr>
        <dsp:cNvPr id="0" name=""/>
        <dsp:cNvSpPr/>
      </dsp:nvSpPr>
      <dsp:spPr>
        <a:xfrm rot="18000000">
          <a:off x="1178305" y="1768577"/>
          <a:ext cx="424552" cy="537950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210147" y="1931318"/>
        <a:ext cx="297186" cy="32277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709D63-24C7-4AC8-AFEB-0EF1C53BE8EF}">
      <dsp:nvSpPr>
        <dsp:cNvPr id="0" name=""/>
        <dsp:cNvSpPr/>
      </dsp:nvSpPr>
      <dsp:spPr>
        <a:xfrm>
          <a:off x="2695426" y="39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Jobs my family and friends do</a:t>
          </a:r>
          <a:endParaRPr lang="en-US" sz="1200" kern="1200" dirty="0"/>
        </a:p>
      </dsp:txBody>
      <dsp:txXfrm>
        <a:off x="2849818" y="154787"/>
        <a:ext cx="745469" cy="745469"/>
      </dsp:txXfrm>
    </dsp:sp>
    <dsp:sp modelId="{AED0D8EE-4150-48BF-B172-24A35A97C924}">
      <dsp:nvSpPr>
        <dsp:cNvPr id="0" name=""/>
        <dsp:cNvSpPr/>
      </dsp:nvSpPr>
      <dsp:spPr>
        <a:xfrm rot="1542857">
          <a:off x="3788393" y="689578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3792555" y="742504"/>
        <a:ext cx="196136" cy="213486"/>
      </dsp:txXfrm>
    </dsp:sp>
    <dsp:sp modelId="{5DC9BF86-0BEA-4B0A-9DA7-803D01A46767}">
      <dsp:nvSpPr>
        <dsp:cNvPr id="0" name=""/>
        <dsp:cNvSpPr/>
      </dsp:nvSpPr>
      <dsp:spPr>
        <a:xfrm>
          <a:off x="4121591" y="687200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Jobs in my community</a:t>
          </a:r>
          <a:endParaRPr lang="en-US" sz="1200" kern="1200" dirty="0"/>
        </a:p>
      </dsp:txBody>
      <dsp:txXfrm>
        <a:off x="4275983" y="841592"/>
        <a:ext cx="745469" cy="745469"/>
      </dsp:txXfrm>
    </dsp:sp>
    <dsp:sp modelId="{CE0544D0-83B7-4CDA-AAD8-0F10957CB272}">
      <dsp:nvSpPr>
        <dsp:cNvPr id="0" name=""/>
        <dsp:cNvSpPr/>
      </dsp:nvSpPr>
      <dsp:spPr>
        <a:xfrm rot="4628571">
          <a:off x="4682972" y="1800308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4715649" y="1830495"/>
        <a:ext cx="196136" cy="213486"/>
      </dsp:txXfrm>
    </dsp:sp>
    <dsp:sp modelId="{93DB352C-023D-4967-BCF1-7876F0CCEC2D}">
      <dsp:nvSpPr>
        <dsp:cNvPr id="0" name=""/>
        <dsp:cNvSpPr/>
      </dsp:nvSpPr>
      <dsp:spPr>
        <a:xfrm>
          <a:off x="4473824" y="2230436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Working indoors</a:t>
          </a:r>
          <a:endParaRPr lang="en-US" sz="1200" kern="1200" dirty="0"/>
        </a:p>
      </dsp:txBody>
      <dsp:txXfrm>
        <a:off x="4628216" y="2384828"/>
        <a:ext cx="745469" cy="745469"/>
      </dsp:txXfrm>
    </dsp:sp>
    <dsp:sp modelId="{DD769A27-FDAF-44F0-836A-AB7E657BB102}">
      <dsp:nvSpPr>
        <dsp:cNvPr id="0" name=""/>
        <dsp:cNvSpPr/>
      </dsp:nvSpPr>
      <dsp:spPr>
        <a:xfrm rot="7714286">
          <a:off x="4372330" y="3192247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4440564" y="3230549"/>
        <a:ext cx="196136" cy="213486"/>
      </dsp:txXfrm>
    </dsp:sp>
    <dsp:sp modelId="{EEA8044B-8027-4B82-90EA-53A9CDBA3289}">
      <dsp:nvSpPr>
        <dsp:cNvPr id="0" name=""/>
        <dsp:cNvSpPr/>
      </dsp:nvSpPr>
      <dsp:spPr>
        <a:xfrm>
          <a:off x="3486888" y="346801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Working outdoors</a:t>
          </a:r>
          <a:endParaRPr lang="en-US" sz="1200" kern="1200" dirty="0"/>
        </a:p>
      </dsp:txBody>
      <dsp:txXfrm>
        <a:off x="3641280" y="3622407"/>
        <a:ext cx="745469" cy="745469"/>
      </dsp:txXfrm>
    </dsp:sp>
    <dsp:sp modelId="{F2D12806-EA55-4AF3-9A99-611D2E802D12}">
      <dsp:nvSpPr>
        <dsp:cNvPr id="0" name=""/>
        <dsp:cNvSpPr/>
      </dsp:nvSpPr>
      <dsp:spPr>
        <a:xfrm rot="10800000">
          <a:off x="3090386" y="3817236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3174444" y="3888398"/>
        <a:ext cx="196136" cy="213486"/>
      </dsp:txXfrm>
    </dsp:sp>
    <dsp:sp modelId="{65000130-E26A-470C-9066-2F0824B6EA41}">
      <dsp:nvSpPr>
        <dsp:cNvPr id="0" name=""/>
        <dsp:cNvSpPr/>
      </dsp:nvSpPr>
      <dsp:spPr>
        <a:xfrm>
          <a:off x="1903965" y="3468015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Equipment used at work</a:t>
          </a:r>
          <a:endParaRPr lang="en-US" sz="1200" kern="1200" dirty="0"/>
        </a:p>
      </dsp:txBody>
      <dsp:txXfrm>
        <a:off x="2058357" y="3622407"/>
        <a:ext cx="745469" cy="745469"/>
      </dsp:txXfrm>
    </dsp:sp>
    <dsp:sp modelId="{CD35FEE5-6588-49FA-8031-D75549C13F16}">
      <dsp:nvSpPr>
        <dsp:cNvPr id="0" name=""/>
        <dsp:cNvSpPr/>
      </dsp:nvSpPr>
      <dsp:spPr>
        <a:xfrm rot="13885714">
          <a:off x="1802470" y="3204646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 rot="10800000">
        <a:off x="1870704" y="3308668"/>
        <a:ext cx="196136" cy="213486"/>
      </dsp:txXfrm>
    </dsp:sp>
    <dsp:sp modelId="{F61055FA-774F-4C18-AB57-5F44B5CB62FA}">
      <dsp:nvSpPr>
        <dsp:cNvPr id="0" name=""/>
        <dsp:cNvSpPr/>
      </dsp:nvSpPr>
      <dsp:spPr>
        <a:xfrm>
          <a:off x="917028" y="2230436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Visiting a workplace</a:t>
          </a:r>
          <a:endParaRPr lang="en-US" sz="1200" kern="1200" dirty="0"/>
        </a:p>
      </dsp:txBody>
      <dsp:txXfrm>
        <a:off x="1071420" y="2384828"/>
        <a:ext cx="745469" cy="745469"/>
      </dsp:txXfrm>
    </dsp:sp>
    <dsp:sp modelId="{0141306E-E68B-49BC-8D21-7FD57D8C3542}">
      <dsp:nvSpPr>
        <dsp:cNvPr id="0" name=""/>
        <dsp:cNvSpPr/>
      </dsp:nvSpPr>
      <dsp:spPr>
        <a:xfrm rot="16971429">
          <a:off x="1478410" y="1815770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1511087" y="1927907"/>
        <a:ext cx="196136" cy="213486"/>
      </dsp:txXfrm>
    </dsp:sp>
    <dsp:sp modelId="{2B8D0C05-3FC9-4B9D-9F82-57480F67FABF}">
      <dsp:nvSpPr>
        <dsp:cNvPr id="0" name=""/>
        <dsp:cNvSpPr/>
      </dsp:nvSpPr>
      <dsp:spPr>
        <a:xfrm>
          <a:off x="1269262" y="687200"/>
          <a:ext cx="1054253" cy="105425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Following rules</a:t>
          </a:r>
          <a:endParaRPr lang="en-US" sz="1200" kern="1200" dirty="0"/>
        </a:p>
      </dsp:txBody>
      <dsp:txXfrm>
        <a:off x="1423654" y="841592"/>
        <a:ext cx="745469" cy="745469"/>
      </dsp:txXfrm>
    </dsp:sp>
    <dsp:sp modelId="{F1D2FD2A-D87A-486A-81FF-6070995C24CA}">
      <dsp:nvSpPr>
        <dsp:cNvPr id="0" name=""/>
        <dsp:cNvSpPr/>
      </dsp:nvSpPr>
      <dsp:spPr>
        <a:xfrm rot="20057143">
          <a:off x="2362229" y="696459"/>
          <a:ext cx="280194" cy="355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/>
        </a:p>
      </dsp:txBody>
      <dsp:txXfrm>
        <a:off x="2366391" y="785857"/>
        <a:ext cx="196136" cy="2134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ADB8A-5DD9-455F-8FFE-11411352E623}">
      <dsp:nvSpPr>
        <dsp:cNvPr id="0" name=""/>
        <dsp:cNvSpPr/>
      </dsp:nvSpPr>
      <dsp:spPr>
        <a:xfrm>
          <a:off x="1227272" y="145218"/>
          <a:ext cx="1632372" cy="1632372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Getting a job</a:t>
          </a:r>
          <a:endParaRPr lang="en-US" sz="1900" kern="1200" dirty="0"/>
        </a:p>
      </dsp:txBody>
      <dsp:txXfrm>
        <a:off x="1466327" y="384273"/>
        <a:ext cx="1154262" cy="1154262"/>
      </dsp:txXfrm>
    </dsp:sp>
    <dsp:sp modelId="{C5FCAD44-A7B3-47E7-9808-409B8A364F22}">
      <dsp:nvSpPr>
        <dsp:cNvPr id="0" name=""/>
        <dsp:cNvSpPr/>
      </dsp:nvSpPr>
      <dsp:spPr>
        <a:xfrm rot="3600000">
          <a:off x="2433080" y="1737582"/>
          <a:ext cx="435085" cy="550925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lin ang="13500000" scaled="1"/>
          <a:tileRect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2465711" y="1791248"/>
        <a:ext cx="304560" cy="330555"/>
      </dsp:txXfrm>
    </dsp:sp>
    <dsp:sp modelId="{68DDD8E4-6A41-4F67-B15F-989473C6F6E2}">
      <dsp:nvSpPr>
        <dsp:cNvPr id="0" name=""/>
        <dsp:cNvSpPr/>
      </dsp:nvSpPr>
      <dsp:spPr>
        <a:xfrm>
          <a:off x="2453916" y="2269828"/>
          <a:ext cx="1632372" cy="1632372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My enterprise projects</a:t>
          </a:r>
          <a:endParaRPr lang="en-US" sz="1900" kern="1200" dirty="0"/>
        </a:p>
      </dsp:txBody>
      <dsp:txXfrm>
        <a:off x="2692971" y="2508883"/>
        <a:ext cx="1154262" cy="1154262"/>
      </dsp:txXfrm>
    </dsp:sp>
    <dsp:sp modelId="{5E40F356-6159-464A-B579-646EA5AEBD3A}">
      <dsp:nvSpPr>
        <dsp:cNvPr id="0" name=""/>
        <dsp:cNvSpPr/>
      </dsp:nvSpPr>
      <dsp:spPr>
        <a:xfrm rot="10800000">
          <a:off x="1838229" y="2810551"/>
          <a:ext cx="435085" cy="550925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 rot="10800000">
        <a:off x="1968754" y="2920736"/>
        <a:ext cx="304560" cy="330555"/>
      </dsp:txXfrm>
    </dsp:sp>
    <dsp:sp modelId="{F7A6E3DD-F2EB-4A59-9A16-C707F538ADC2}">
      <dsp:nvSpPr>
        <dsp:cNvPr id="0" name=""/>
        <dsp:cNvSpPr/>
      </dsp:nvSpPr>
      <dsp:spPr>
        <a:xfrm>
          <a:off x="628" y="2269828"/>
          <a:ext cx="1632372" cy="1632372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rgbClr val="7030A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My work experience</a:t>
          </a:r>
          <a:endParaRPr lang="en-US" sz="1900" kern="1200" dirty="0"/>
        </a:p>
      </dsp:txBody>
      <dsp:txXfrm>
        <a:off x="239683" y="2508883"/>
        <a:ext cx="1154262" cy="1154262"/>
      </dsp:txXfrm>
    </dsp:sp>
    <dsp:sp modelId="{6E9CFB73-DA91-4D05-AD55-3DCB72A1E1F0}">
      <dsp:nvSpPr>
        <dsp:cNvPr id="0" name=""/>
        <dsp:cNvSpPr/>
      </dsp:nvSpPr>
      <dsp:spPr>
        <a:xfrm rot="18000000">
          <a:off x="1206436" y="1758910"/>
          <a:ext cx="435085" cy="550925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tint val="66000"/>
                <a:satMod val="160000"/>
              </a:srgbClr>
            </a:gs>
            <a:gs pos="50000">
              <a:srgbClr val="7030A0">
                <a:tint val="44500"/>
                <a:satMod val="160000"/>
              </a:srgbClr>
            </a:gs>
            <a:gs pos="100000">
              <a:srgbClr val="7030A0">
                <a:tint val="23500"/>
                <a:satMod val="160000"/>
              </a:srgbClr>
            </a:gs>
          </a:gsLst>
          <a:path path="circle">
            <a:fillToRect l="100000" t="100000"/>
          </a:path>
          <a:tileRect r="-100000" b="-100000"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500" kern="1200"/>
        </a:p>
      </dsp:txBody>
      <dsp:txXfrm>
        <a:off x="1239067" y="1925614"/>
        <a:ext cx="304560" cy="3305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606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157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047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737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211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21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764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466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01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48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530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30E23-1B66-458B-BC66-5950400B5053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BF189-AB21-4BEF-ABDE-4A455DF85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724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sdan.org.uk/courses/my-independence/" TargetMode="External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openxmlformats.org/officeDocument/2006/relationships/slide" Target="slide2.xml"/><Relationship Id="rId4" Type="http://schemas.openxmlformats.org/officeDocument/2006/relationships/slide" Target="slide4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sdan.org.uk/media/ajjez5dw/myindependence_flyer_ap23_web.pdf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10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image" Target="../media/image11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12" Type="http://schemas.openxmlformats.org/officeDocument/2006/relationships/image" Target="../media/image12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531" y="4453503"/>
            <a:ext cx="1473276" cy="1454225"/>
          </a:xfrm>
          <a:prstGeom prst="rect">
            <a:avLst/>
          </a:prstGeom>
        </p:spPr>
      </p:pic>
      <p:pic>
        <p:nvPicPr>
          <p:cNvPr id="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7878" y="4443978"/>
            <a:ext cx="1485976" cy="1473276"/>
          </a:xfrm>
          <a:prstGeom prst="rect">
            <a:avLst/>
          </a:prstGeom>
        </p:spPr>
      </p:pic>
      <p:pic>
        <p:nvPicPr>
          <p:cNvPr id="4" name="Picture 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1399" y="819193"/>
            <a:ext cx="1659707" cy="1295785"/>
          </a:xfrm>
          <a:prstGeom prst="rect">
            <a:avLst/>
          </a:prstGeom>
        </p:spPr>
      </p:pic>
      <p:sp>
        <p:nvSpPr>
          <p:cNvPr id="13" name="Straight Connector 4"/>
          <p:cNvSpPr txBox="1"/>
          <p:nvPr/>
        </p:nvSpPr>
        <p:spPr>
          <a:xfrm rot="21584377" flipV="1">
            <a:off x="4296077" y="5181371"/>
            <a:ext cx="332251" cy="38757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00" tIns="0" rIns="12700" bIns="0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00" kern="1200"/>
          </a:p>
        </p:txBody>
      </p:sp>
      <p:pic>
        <p:nvPicPr>
          <p:cNvPr id="21" name="Picture 20">
            <a:hlinkClick r:id="rId8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35" y="81095"/>
            <a:ext cx="2222973" cy="690925"/>
          </a:xfrm>
          <a:prstGeom prst="rect">
            <a:avLst/>
          </a:prstGeom>
        </p:spPr>
      </p:pic>
      <p:sp>
        <p:nvSpPr>
          <p:cNvPr id="48" name="Right Arrow 47"/>
          <p:cNvSpPr/>
          <p:nvPr/>
        </p:nvSpPr>
        <p:spPr>
          <a:xfrm>
            <a:off x="5139362" y="1256071"/>
            <a:ext cx="1371441" cy="39876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ight Arrow 48"/>
          <p:cNvSpPr/>
          <p:nvPr/>
        </p:nvSpPr>
        <p:spPr>
          <a:xfrm rot="5400000">
            <a:off x="7138685" y="3085037"/>
            <a:ext cx="1186376" cy="39876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ight Arrow 49"/>
          <p:cNvSpPr/>
          <p:nvPr/>
        </p:nvSpPr>
        <p:spPr>
          <a:xfrm rot="10800000">
            <a:off x="5139362" y="5350947"/>
            <a:ext cx="1571402" cy="39876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ight Arrow 50"/>
          <p:cNvSpPr/>
          <p:nvPr/>
        </p:nvSpPr>
        <p:spPr>
          <a:xfrm rot="16200000">
            <a:off x="3209490" y="3094590"/>
            <a:ext cx="1167268" cy="398761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>
            <a:hlinkClick r:id="rId10" action="ppaction://hlinksldjump"/>
          </p:cNvPr>
          <p:cNvSpPr/>
          <p:nvPr/>
        </p:nvSpPr>
        <p:spPr>
          <a:xfrm>
            <a:off x="4810992" y="2489555"/>
            <a:ext cx="2028180" cy="202666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66535" y="2884335"/>
            <a:ext cx="1317093" cy="1237108"/>
          </a:xfrm>
          <a:prstGeom prst="rect">
            <a:avLst/>
          </a:prstGeom>
        </p:spPr>
      </p:pic>
      <p:sp>
        <p:nvSpPr>
          <p:cNvPr id="15" name="Oval 14">
            <a:hlinkClick r:id="rId6" action="ppaction://hlinksldjump"/>
          </p:cNvPr>
          <p:cNvSpPr/>
          <p:nvPr/>
        </p:nvSpPr>
        <p:spPr>
          <a:xfrm>
            <a:off x="6917163" y="442116"/>
            <a:ext cx="2028180" cy="202666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hlinkClick r:id="rId4" action="ppaction://hlinksldjump"/>
          </p:cNvPr>
          <p:cNvSpPr/>
          <p:nvPr/>
        </p:nvSpPr>
        <p:spPr>
          <a:xfrm>
            <a:off x="6906776" y="4167282"/>
            <a:ext cx="2028180" cy="202666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hlinkClick r:id="rId12" action="ppaction://hlinksldjump"/>
          </p:cNvPr>
          <p:cNvSpPr/>
          <p:nvPr/>
        </p:nvSpPr>
        <p:spPr>
          <a:xfrm>
            <a:off x="2840079" y="453750"/>
            <a:ext cx="2028180" cy="202666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hlinkClick r:id="rId2" action="ppaction://hlinksldjump"/>
          </p:cNvPr>
          <p:cNvSpPr/>
          <p:nvPr/>
        </p:nvSpPr>
        <p:spPr>
          <a:xfrm>
            <a:off x="2840079" y="4167282"/>
            <a:ext cx="2028180" cy="202666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31837" y="721987"/>
            <a:ext cx="1244664" cy="146692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31103" y="6424644"/>
            <a:ext cx="3662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Click on the circles to find out more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21135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6805" y="3130590"/>
            <a:ext cx="8828616" cy="28989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15700" y="910916"/>
            <a:ext cx="6483302" cy="73866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Pre-ASDAN - thematic approach based on the module topic for My Independence and prepares learners for developing the knowledge and understanding required for Exploring Aspirations at year 7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5700" y="1819624"/>
            <a:ext cx="6483302" cy="738664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Transforming Aspirations – each pathway contains activities in 12 subject areas. Learning opportunities are fully cross curricular, embedding the 4 areas of Preparation for Adulthood. 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314" y="267371"/>
            <a:ext cx="1968601" cy="2025754"/>
          </a:xfrm>
          <a:prstGeom prst="rect">
            <a:avLst/>
          </a:prstGeom>
        </p:spPr>
      </p:pic>
      <p:sp>
        <p:nvSpPr>
          <p:cNvPr id="8" name="Left Arrow 7">
            <a:hlinkClick r:id="" action="ppaction://hlinkshowjump?jump=firstslide"/>
          </p:cNvPr>
          <p:cNvSpPr/>
          <p:nvPr/>
        </p:nvSpPr>
        <p:spPr>
          <a:xfrm>
            <a:off x="9625263" y="6074645"/>
            <a:ext cx="2321962" cy="629317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bg1"/>
                </a:solidFill>
              </a:rPr>
              <a:t>Click to go back to front page</a:t>
            </a:r>
            <a:endParaRPr lang="en-GB" sz="1200" i="1" dirty="0">
              <a:solidFill>
                <a:schemeClr val="bg1"/>
              </a:solidFill>
            </a:endParaRPr>
          </a:p>
        </p:txBody>
      </p:sp>
      <p:sp>
        <p:nvSpPr>
          <p:cNvPr id="10" name="Oval 9">
            <a:hlinkClick r:id="rId4"/>
          </p:cNvPr>
          <p:cNvSpPr/>
          <p:nvPr/>
        </p:nvSpPr>
        <p:spPr>
          <a:xfrm>
            <a:off x="9919045" y="806289"/>
            <a:ext cx="2028180" cy="2026669"/>
          </a:xfrm>
          <a:prstGeom prst="ellipse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smtClean="0">
              <a:solidFill>
                <a:schemeClr val="bg1"/>
              </a:solidFill>
            </a:endParaRPr>
          </a:p>
          <a:p>
            <a:pPr algn="ctr"/>
            <a:endParaRPr lang="en-US" sz="1200" dirty="0">
              <a:solidFill>
                <a:schemeClr val="bg1"/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Click </a:t>
            </a:r>
            <a:r>
              <a:rPr lang="en-US" sz="1200" dirty="0">
                <a:solidFill>
                  <a:schemeClr val="bg1"/>
                </a:solidFill>
              </a:rPr>
              <a:t>here to find out more information about the </a:t>
            </a:r>
            <a:r>
              <a:rPr lang="en-US" sz="1200" dirty="0" smtClean="0">
                <a:solidFill>
                  <a:schemeClr val="bg1"/>
                </a:solidFill>
              </a:rPr>
              <a:t>ASDAN ‘My Independence’ course</a:t>
            </a:r>
            <a:endParaRPr lang="en-GB" sz="1200" dirty="0">
              <a:solidFill>
                <a:schemeClr val="bg1"/>
              </a:solidFill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19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61976009"/>
              </p:ext>
            </p:extLst>
          </p:nvPr>
        </p:nvGraphicFramePr>
        <p:xfrm>
          <a:off x="1729491" y="1574418"/>
          <a:ext cx="6445107" cy="4522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097908063"/>
              </p:ext>
            </p:extLst>
          </p:nvPr>
        </p:nvGraphicFramePr>
        <p:xfrm>
          <a:off x="7676530" y="-1"/>
          <a:ext cx="3970038" cy="4021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4151084" y="3502303"/>
            <a:ext cx="1601919" cy="666893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Exploring Aspirations</a:t>
            </a:r>
            <a:endParaRPr lang="en-GB" sz="1400" dirty="0"/>
          </a:p>
        </p:txBody>
      </p:sp>
      <p:sp>
        <p:nvSpPr>
          <p:cNvPr id="7" name="Rounded Rectangle 6"/>
          <p:cNvSpPr/>
          <p:nvPr/>
        </p:nvSpPr>
        <p:spPr>
          <a:xfrm>
            <a:off x="9146424" y="2210914"/>
            <a:ext cx="1032906" cy="40165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Realising Aspirations</a:t>
            </a:r>
            <a:endParaRPr lang="en-GB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2640555" cy="2387657"/>
          </a:xfrm>
          <a:prstGeom prst="rect">
            <a:avLst/>
          </a:prstGeom>
        </p:spPr>
      </p:pic>
      <p:sp>
        <p:nvSpPr>
          <p:cNvPr id="8" name="Left Arrow 7">
            <a:hlinkClick r:id="" action="ppaction://hlinkshowjump?jump=firstslide"/>
          </p:cNvPr>
          <p:cNvSpPr/>
          <p:nvPr/>
        </p:nvSpPr>
        <p:spPr>
          <a:xfrm>
            <a:off x="9625263" y="6074645"/>
            <a:ext cx="2321962" cy="629317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bg1"/>
                </a:solidFill>
              </a:rPr>
              <a:t>Click to go back to front page</a:t>
            </a:r>
            <a:endParaRPr lang="en-GB" sz="12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87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57401355"/>
              </p:ext>
            </p:extLst>
          </p:nvPr>
        </p:nvGraphicFramePr>
        <p:xfrm>
          <a:off x="773840" y="1595043"/>
          <a:ext cx="6445107" cy="4522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963783336"/>
              </p:ext>
            </p:extLst>
          </p:nvPr>
        </p:nvGraphicFramePr>
        <p:xfrm>
          <a:off x="7277768" y="407702"/>
          <a:ext cx="3997539" cy="4074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3195433" y="3522928"/>
            <a:ext cx="1601919" cy="66689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Exploring Aspirations</a:t>
            </a:r>
            <a:endParaRPr lang="en-GB" sz="1400" dirty="0"/>
          </a:p>
        </p:txBody>
      </p:sp>
      <p:sp>
        <p:nvSpPr>
          <p:cNvPr id="9" name="Rounded Rectangle 8"/>
          <p:cNvSpPr/>
          <p:nvPr/>
        </p:nvSpPr>
        <p:spPr>
          <a:xfrm>
            <a:off x="8754537" y="2630293"/>
            <a:ext cx="1032906" cy="40165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Realising Aspirations</a:t>
            </a:r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2"/>
          <a:srcRect r="7107" b="2917"/>
          <a:stretch/>
        </p:blipFill>
        <p:spPr>
          <a:xfrm>
            <a:off x="98560" y="137786"/>
            <a:ext cx="2156502" cy="2103526"/>
          </a:xfrm>
          <a:prstGeom prst="rect">
            <a:avLst/>
          </a:prstGeom>
        </p:spPr>
      </p:pic>
      <p:sp>
        <p:nvSpPr>
          <p:cNvPr id="10" name="Left Arrow 9">
            <a:hlinkClick r:id="" action="ppaction://hlinkshowjump?jump=firstslide"/>
          </p:cNvPr>
          <p:cNvSpPr/>
          <p:nvPr/>
        </p:nvSpPr>
        <p:spPr>
          <a:xfrm>
            <a:off x="9625263" y="6074645"/>
            <a:ext cx="2321962" cy="629317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bg1"/>
                </a:solidFill>
              </a:rPr>
              <a:t>Click to go back to front page</a:t>
            </a:r>
            <a:endParaRPr lang="en-GB" sz="12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76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59437680"/>
              </p:ext>
            </p:extLst>
          </p:nvPr>
        </p:nvGraphicFramePr>
        <p:xfrm>
          <a:off x="773840" y="1595043"/>
          <a:ext cx="6445107" cy="4522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99837801"/>
              </p:ext>
            </p:extLst>
          </p:nvPr>
        </p:nvGraphicFramePr>
        <p:xfrm>
          <a:off x="7277769" y="407703"/>
          <a:ext cx="3990664" cy="40542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3195433" y="3522928"/>
            <a:ext cx="1601919" cy="66689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Exploring Aspirations</a:t>
            </a:r>
            <a:endParaRPr lang="en-GB" sz="1400" dirty="0"/>
          </a:p>
        </p:txBody>
      </p:sp>
      <p:sp>
        <p:nvSpPr>
          <p:cNvPr id="9" name="Rounded Rectangle 8"/>
          <p:cNvSpPr/>
          <p:nvPr/>
        </p:nvSpPr>
        <p:spPr>
          <a:xfrm>
            <a:off x="8761413" y="2623426"/>
            <a:ext cx="1032906" cy="40165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Realising Aspirations</a:t>
            </a:r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2"/>
          <a:srcRect l="6862" b="6353"/>
          <a:stretch/>
        </p:blipFill>
        <p:spPr>
          <a:xfrm>
            <a:off x="103127" y="123484"/>
            <a:ext cx="2028690" cy="1980324"/>
          </a:xfrm>
          <a:prstGeom prst="rect">
            <a:avLst/>
          </a:prstGeom>
        </p:spPr>
      </p:pic>
      <p:sp>
        <p:nvSpPr>
          <p:cNvPr id="10" name="Left Arrow 9">
            <a:hlinkClick r:id="" action="ppaction://hlinkshowjump?jump=firstslide"/>
          </p:cNvPr>
          <p:cNvSpPr/>
          <p:nvPr/>
        </p:nvSpPr>
        <p:spPr>
          <a:xfrm>
            <a:off x="9625263" y="6074645"/>
            <a:ext cx="2321962" cy="629317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bg1"/>
                </a:solidFill>
              </a:rPr>
              <a:t>Click to go back to front page</a:t>
            </a:r>
            <a:endParaRPr lang="en-GB" sz="12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02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012343438"/>
              </p:ext>
            </p:extLst>
          </p:nvPr>
        </p:nvGraphicFramePr>
        <p:xfrm>
          <a:off x="773840" y="1595043"/>
          <a:ext cx="6445107" cy="4522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704165754"/>
              </p:ext>
            </p:extLst>
          </p:nvPr>
        </p:nvGraphicFramePr>
        <p:xfrm>
          <a:off x="7277768" y="407702"/>
          <a:ext cx="4086917" cy="4047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3195433" y="3522928"/>
            <a:ext cx="1601919" cy="66689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Exploring Aspirations</a:t>
            </a:r>
            <a:endParaRPr lang="en-GB" sz="1400" dirty="0"/>
          </a:p>
        </p:txBody>
      </p:sp>
      <p:sp>
        <p:nvSpPr>
          <p:cNvPr id="9" name="Rounded Rectangle 8"/>
          <p:cNvSpPr/>
          <p:nvPr/>
        </p:nvSpPr>
        <p:spPr>
          <a:xfrm>
            <a:off x="8804773" y="2650926"/>
            <a:ext cx="1032906" cy="401657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Realising Aspirations</a:t>
            </a:r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7340" y="97610"/>
            <a:ext cx="1949550" cy="1987652"/>
          </a:xfrm>
          <a:prstGeom prst="rect">
            <a:avLst/>
          </a:prstGeom>
        </p:spPr>
      </p:pic>
      <p:sp>
        <p:nvSpPr>
          <p:cNvPr id="10" name="Left Arrow 9">
            <a:hlinkClick r:id="" action="ppaction://hlinkshowjump?jump=firstslide"/>
          </p:cNvPr>
          <p:cNvSpPr/>
          <p:nvPr/>
        </p:nvSpPr>
        <p:spPr>
          <a:xfrm>
            <a:off x="9625263" y="6074645"/>
            <a:ext cx="2321962" cy="629317"/>
          </a:xfrm>
          <a:prstGeom prst="lef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bg1"/>
                </a:solidFill>
              </a:rPr>
              <a:t>Click to go back to front page</a:t>
            </a:r>
            <a:endParaRPr lang="en-GB" sz="12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38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7661</TotalTime>
  <Words>251</Words>
  <Application>Microsoft Office PowerPoint</Application>
  <PresentationFormat>Widescreen</PresentationFormat>
  <Paragraphs>59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Huntington</dc:creator>
  <cp:lastModifiedBy>Claire Huntington</cp:lastModifiedBy>
  <cp:revision>19</cp:revision>
  <dcterms:created xsi:type="dcterms:W3CDTF">2023-12-13T13:28:36Z</dcterms:created>
  <dcterms:modified xsi:type="dcterms:W3CDTF">2024-02-07T15:20:00Z</dcterms:modified>
</cp:coreProperties>
</file>