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5" r:id="rId4"/>
    <p:sldId id="263" r:id="rId5"/>
    <p:sldId id="26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76" y="3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47E1C9D-0E08-4ABA-84C7-FABCEB414D64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en-US"/>
        </a:p>
      </dgm:t>
    </dgm:pt>
    <dgm:pt modelId="{47306342-BFB6-45B1-8C7E-DD66D5742405}">
      <dgm:prSet phldrT="[Text]"/>
      <dgm:spPr>
        <a:ln w="57150">
          <a:solidFill>
            <a:srgbClr val="FFFF00"/>
          </a:solidFill>
        </a:ln>
      </dgm:spPr>
      <dgm:t>
        <a:bodyPr/>
        <a:lstStyle/>
        <a:p>
          <a:r>
            <a:rPr lang="en-US" dirty="0" smtClean="0"/>
            <a:t>Phonics</a:t>
          </a:r>
          <a:endParaRPr lang="en-US" dirty="0"/>
        </a:p>
      </dgm:t>
    </dgm:pt>
    <dgm:pt modelId="{0229010A-5DEE-4A37-B598-F05C2BE8F36B}" type="parTrans" cxnId="{59C9C680-454E-45D8-BE42-9F3146761A8A}">
      <dgm:prSet/>
      <dgm:spPr/>
      <dgm:t>
        <a:bodyPr/>
        <a:lstStyle/>
        <a:p>
          <a:endParaRPr lang="en-US"/>
        </a:p>
      </dgm:t>
    </dgm:pt>
    <dgm:pt modelId="{63FA3379-BA18-4173-BE41-94430FA77938}" type="sibTrans" cxnId="{59C9C680-454E-45D8-BE42-9F3146761A8A}">
      <dgm:prSet/>
      <dgm:spPr/>
      <dgm:t>
        <a:bodyPr/>
        <a:lstStyle/>
        <a:p>
          <a:endParaRPr lang="en-US"/>
        </a:p>
      </dgm:t>
    </dgm:pt>
    <dgm:pt modelId="{9272F31E-22DF-4C56-96F8-B7E2225E6026}">
      <dgm:prSet phldrT="[Text]"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en-US" sz="3600" dirty="0" smtClean="0"/>
            <a:t>Fresh Start</a:t>
          </a:r>
          <a:endParaRPr lang="en-US" sz="3600" dirty="0"/>
        </a:p>
      </dgm:t>
    </dgm:pt>
    <dgm:pt modelId="{43DAE91A-9510-494C-AC1B-D6B76F86CA59}" type="parTrans" cxnId="{FED23E3F-2F96-4845-90D6-66963AEED508}">
      <dgm:prSet/>
      <dgm:spPr>
        <a:ln w="38100"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14854880-D6E5-47E2-B410-DDE99EF7AE3E}" type="sibTrans" cxnId="{FED23E3F-2F96-4845-90D6-66963AEED508}">
      <dgm:prSet/>
      <dgm:spPr/>
      <dgm:t>
        <a:bodyPr/>
        <a:lstStyle/>
        <a:p>
          <a:endParaRPr lang="en-US"/>
        </a:p>
      </dgm:t>
    </dgm:pt>
    <dgm:pt modelId="{67BF76AD-AEA2-4D1F-9D20-870CF03D9A52}">
      <dgm:prSet phldrT="[Text]"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en-US" sz="3600" dirty="0" smtClean="0"/>
            <a:t>Read Write </a:t>
          </a:r>
          <a:r>
            <a:rPr lang="en-US" sz="3600" dirty="0" err="1" smtClean="0"/>
            <a:t>Inc</a:t>
          </a:r>
          <a:r>
            <a:rPr lang="en-US" sz="3600" dirty="0" smtClean="0"/>
            <a:t> Phonics</a:t>
          </a:r>
          <a:endParaRPr lang="en-US" sz="3600" dirty="0"/>
        </a:p>
      </dgm:t>
    </dgm:pt>
    <dgm:pt modelId="{5C8ACD99-65B9-47EE-ACA8-3F11F2AB2302}" type="parTrans" cxnId="{CD1F7AEA-FD5F-41D6-918D-8C32B2DB6DD2}">
      <dgm:prSet/>
      <dgm:spPr>
        <a:ln w="38100"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8797C3F1-530E-43D4-9B1D-96ADB0F1BC19}" type="sibTrans" cxnId="{CD1F7AEA-FD5F-41D6-918D-8C32B2DB6DD2}">
      <dgm:prSet/>
      <dgm:spPr/>
      <dgm:t>
        <a:bodyPr/>
        <a:lstStyle/>
        <a:p>
          <a:endParaRPr lang="en-US"/>
        </a:p>
      </dgm:t>
    </dgm:pt>
    <dgm:pt modelId="{70C05D19-3EF8-4794-B211-C67A0D968CFE}">
      <dgm:prSet phldrT="[Text]"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en-US" sz="3600" dirty="0" smtClean="0"/>
            <a:t>Nursery Phonics</a:t>
          </a:r>
          <a:endParaRPr lang="en-US" sz="3600" dirty="0"/>
        </a:p>
      </dgm:t>
    </dgm:pt>
    <dgm:pt modelId="{6485FA44-5133-437C-8B83-916CAC847B2D}" type="parTrans" cxnId="{9F46417B-CEB4-44F6-BBA9-FCB47EE55FA4}">
      <dgm:prSet/>
      <dgm:spPr>
        <a:ln w="38100"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0AF68946-896F-4AD2-BDBA-BBF1A26FE33B}" type="sibTrans" cxnId="{9F46417B-CEB4-44F6-BBA9-FCB47EE55FA4}">
      <dgm:prSet/>
      <dgm:spPr/>
      <dgm:t>
        <a:bodyPr/>
        <a:lstStyle/>
        <a:p>
          <a:endParaRPr lang="en-US"/>
        </a:p>
      </dgm:t>
    </dgm:pt>
    <dgm:pt modelId="{371A30D5-D09D-4AFF-A92A-6DE3AC1DDDEC}">
      <dgm:prSet phldrT="[Text]" custT="1"/>
      <dgm:spPr>
        <a:ln w="38100">
          <a:solidFill>
            <a:srgbClr val="FFFF00"/>
          </a:solidFill>
        </a:ln>
      </dgm:spPr>
      <dgm:t>
        <a:bodyPr/>
        <a:lstStyle/>
        <a:p>
          <a:r>
            <a:rPr lang="en-US" sz="3600" dirty="0" smtClean="0"/>
            <a:t>Hamilton Trust</a:t>
          </a:r>
          <a:endParaRPr lang="en-US" sz="3600" dirty="0"/>
        </a:p>
      </dgm:t>
    </dgm:pt>
    <dgm:pt modelId="{82D1DC4F-A21F-4224-AC8E-C4665D8064CB}" type="parTrans" cxnId="{D579EE8B-B017-4616-8CD9-A4493A5D297D}">
      <dgm:prSet/>
      <dgm:spPr>
        <a:ln w="38100">
          <a:solidFill>
            <a:srgbClr val="FFFF00"/>
          </a:solidFill>
        </a:ln>
      </dgm:spPr>
      <dgm:t>
        <a:bodyPr/>
        <a:lstStyle/>
        <a:p>
          <a:endParaRPr lang="en-US"/>
        </a:p>
      </dgm:t>
    </dgm:pt>
    <dgm:pt modelId="{560B53D9-EC15-49D3-873B-64B4091312C1}" type="sibTrans" cxnId="{D579EE8B-B017-4616-8CD9-A4493A5D297D}">
      <dgm:prSet/>
      <dgm:spPr/>
      <dgm:t>
        <a:bodyPr/>
        <a:lstStyle/>
        <a:p>
          <a:endParaRPr lang="en-US"/>
        </a:p>
      </dgm:t>
    </dgm:pt>
    <dgm:pt modelId="{071FA093-E3E9-4CD4-BBD1-E66D4A307DAD}" type="pres">
      <dgm:prSet presAssocID="{D47E1C9D-0E08-4ABA-84C7-FABCEB414D64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A767A46-1F03-4A3A-957C-924AF5884665}" type="pres">
      <dgm:prSet presAssocID="{47306342-BFB6-45B1-8C7E-DD66D5742405}" presName="root1" presStyleCnt="0"/>
      <dgm:spPr/>
    </dgm:pt>
    <dgm:pt modelId="{AD25B333-64AB-4EDB-A97E-5C9EFA26CAEC}" type="pres">
      <dgm:prSet presAssocID="{47306342-BFB6-45B1-8C7E-DD66D5742405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A5CCE9A-43AC-429F-A1CE-1B644487C2E0}" type="pres">
      <dgm:prSet presAssocID="{47306342-BFB6-45B1-8C7E-DD66D5742405}" presName="level2hierChild" presStyleCnt="0"/>
      <dgm:spPr/>
    </dgm:pt>
    <dgm:pt modelId="{A4368673-67A2-41DA-A488-2C6B0D61E9E5}" type="pres">
      <dgm:prSet presAssocID="{82D1DC4F-A21F-4224-AC8E-C4665D8064CB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781F94E3-ADBA-4EDB-B662-593EC5B3B3C2}" type="pres">
      <dgm:prSet presAssocID="{82D1DC4F-A21F-4224-AC8E-C4665D8064CB}" presName="connTx" presStyleLbl="parChTrans1D2" presStyleIdx="0" presStyleCnt="4"/>
      <dgm:spPr/>
      <dgm:t>
        <a:bodyPr/>
        <a:lstStyle/>
        <a:p>
          <a:endParaRPr lang="en-US"/>
        </a:p>
      </dgm:t>
    </dgm:pt>
    <dgm:pt modelId="{1AC37630-3B26-4B8A-B870-287E38364495}" type="pres">
      <dgm:prSet presAssocID="{371A30D5-D09D-4AFF-A92A-6DE3AC1DDDEC}" presName="root2" presStyleCnt="0"/>
      <dgm:spPr/>
    </dgm:pt>
    <dgm:pt modelId="{A35CEEE6-9F7A-49C2-8FDB-36E5593F0B34}" type="pres">
      <dgm:prSet presAssocID="{371A30D5-D09D-4AFF-A92A-6DE3AC1DDDEC}" presName="LevelTwoTextNode" presStyleLbl="node2" presStyleIdx="0" presStyleCnt="4" custScaleX="16796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402326C-763F-4F85-9A37-F6DEDF768637}" type="pres">
      <dgm:prSet presAssocID="{371A30D5-D09D-4AFF-A92A-6DE3AC1DDDEC}" presName="level3hierChild" presStyleCnt="0"/>
      <dgm:spPr/>
    </dgm:pt>
    <dgm:pt modelId="{2DB00994-1EC1-4813-B218-D4F11B959AA1}" type="pres">
      <dgm:prSet presAssocID="{43DAE91A-9510-494C-AC1B-D6B76F86CA59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E837C4C0-145A-4936-ACED-4E36B8620C6A}" type="pres">
      <dgm:prSet presAssocID="{43DAE91A-9510-494C-AC1B-D6B76F86CA59}" presName="connTx" presStyleLbl="parChTrans1D2" presStyleIdx="1" presStyleCnt="4"/>
      <dgm:spPr/>
      <dgm:t>
        <a:bodyPr/>
        <a:lstStyle/>
        <a:p>
          <a:endParaRPr lang="en-US"/>
        </a:p>
      </dgm:t>
    </dgm:pt>
    <dgm:pt modelId="{3557D784-C752-4397-8721-1DCCF4E70328}" type="pres">
      <dgm:prSet presAssocID="{9272F31E-22DF-4C56-96F8-B7E2225E6026}" presName="root2" presStyleCnt="0"/>
      <dgm:spPr/>
    </dgm:pt>
    <dgm:pt modelId="{D7740FDF-F452-48E0-9C00-BF4B64A16C07}" type="pres">
      <dgm:prSet presAssocID="{9272F31E-22DF-4C56-96F8-B7E2225E6026}" presName="LevelTwoTextNode" presStyleLbl="node2" presStyleIdx="1" presStyleCnt="4" custScaleX="1673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29E72CE-7CE1-4A20-AAF9-B24FDDA80FF5}" type="pres">
      <dgm:prSet presAssocID="{9272F31E-22DF-4C56-96F8-B7E2225E6026}" presName="level3hierChild" presStyleCnt="0"/>
      <dgm:spPr/>
    </dgm:pt>
    <dgm:pt modelId="{AE32F386-E11B-40D9-87AC-2C6D290E3207}" type="pres">
      <dgm:prSet presAssocID="{5C8ACD99-65B9-47EE-ACA8-3F11F2AB2302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054EB62A-B1B8-439F-B3FA-AFCC81C5FC59}" type="pres">
      <dgm:prSet presAssocID="{5C8ACD99-65B9-47EE-ACA8-3F11F2AB2302}" presName="connTx" presStyleLbl="parChTrans1D2" presStyleIdx="2" presStyleCnt="4"/>
      <dgm:spPr/>
      <dgm:t>
        <a:bodyPr/>
        <a:lstStyle/>
        <a:p>
          <a:endParaRPr lang="en-US"/>
        </a:p>
      </dgm:t>
    </dgm:pt>
    <dgm:pt modelId="{29C75B58-969E-470A-8713-2EBF26B97BDD}" type="pres">
      <dgm:prSet presAssocID="{67BF76AD-AEA2-4D1F-9D20-870CF03D9A52}" presName="root2" presStyleCnt="0"/>
      <dgm:spPr/>
    </dgm:pt>
    <dgm:pt modelId="{FB865BBA-93F3-447C-9153-4B479A59011B}" type="pres">
      <dgm:prSet presAssocID="{67BF76AD-AEA2-4D1F-9D20-870CF03D9A52}" presName="LevelTwoTextNode" presStyleLbl="node2" presStyleIdx="2" presStyleCnt="4" custScaleX="1675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CE5D75-34BC-4ABF-B89B-1331D1942328}" type="pres">
      <dgm:prSet presAssocID="{67BF76AD-AEA2-4D1F-9D20-870CF03D9A52}" presName="level3hierChild" presStyleCnt="0"/>
      <dgm:spPr/>
    </dgm:pt>
    <dgm:pt modelId="{7B6ACABB-AC05-47A4-9E9B-5A77AF66AFF7}" type="pres">
      <dgm:prSet presAssocID="{6485FA44-5133-437C-8B83-916CAC847B2D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5A1CE164-0D1C-460C-A0CA-C8A64FD489A2}" type="pres">
      <dgm:prSet presAssocID="{6485FA44-5133-437C-8B83-916CAC847B2D}" presName="connTx" presStyleLbl="parChTrans1D2" presStyleIdx="3" presStyleCnt="4"/>
      <dgm:spPr/>
      <dgm:t>
        <a:bodyPr/>
        <a:lstStyle/>
        <a:p>
          <a:endParaRPr lang="en-US"/>
        </a:p>
      </dgm:t>
    </dgm:pt>
    <dgm:pt modelId="{9600CA37-5CA6-451B-9969-F5262974C6CE}" type="pres">
      <dgm:prSet presAssocID="{70C05D19-3EF8-4794-B211-C67A0D968CFE}" presName="root2" presStyleCnt="0"/>
      <dgm:spPr/>
    </dgm:pt>
    <dgm:pt modelId="{E0953CB4-11B2-4B40-B0E0-7CCA469D00AE}" type="pres">
      <dgm:prSet presAssocID="{70C05D19-3EF8-4794-B211-C67A0D968CFE}" presName="LevelTwoTextNode" presStyleLbl="node2" presStyleIdx="3" presStyleCnt="4" custScaleX="168370" custLinFactNeighborX="-206" custLinFactNeighborY="322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54B878-B075-4529-BF4A-14582D9FDC90}" type="pres">
      <dgm:prSet presAssocID="{70C05D19-3EF8-4794-B211-C67A0D968CFE}" presName="level3hierChild" presStyleCnt="0"/>
      <dgm:spPr/>
    </dgm:pt>
  </dgm:ptLst>
  <dgm:cxnLst>
    <dgm:cxn modelId="{1E233309-5CE1-4441-A116-5C8B924F7939}" type="presOf" srcId="{5C8ACD99-65B9-47EE-ACA8-3F11F2AB2302}" destId="{AE32F386-E11B-40D9-87AC-2C6D290E3207}" srcOrd="0" destOrd="0" presId="urn:microsoft.com/office/officeart/2008/layout/HorizontalMultiLevelHierarchy"/>
    <dgm:cxn modelId="{A40A1EAA-B6B9-4AA6-A04D-EC3209924BD6}" type="presOf" srcId="{47306342-BFB6-45B1-8C7E-DD66D5742405}" destId="{AD25B333-64AB-4EDB-A97E-5C9EFA26CAEC}" srcOrd="0" destOrd="0" presId="urn:microsoft.com/office/officeart/2008/layout/HorizontalMultiLevelHierarchy"/>
    <dgm:cxn modelId="{B2AFB256-E174-4F75-AD61-5EA552D6BE9C}" type="presOf" srcId="{6485FA44-5133-437C-8B83-916CAC847B2D}" destId="{7B6ACABB-AC05-47A4-9E9B-5A77AF66AFF7}" srcOrd="0" destOrd="0" presId="urn:microsoft.com/office/officeart/2008/layout/HorizontalMultiLevelHierarchy"/>
    <dgm:cxn modelId="{D579EE8B-B017-4616-8CD9-A4493A5D297D}" srcId="{47306342-BFB6-45B1-8C7E-DD66D5742405}" destId="{371A30D5-D09D-4AFF-A92A-6DE3AC1DDDEC}" srcOrd="0" destOrd="0" parTransId="{82D1DC4F-A21F-4224-AC8E-C4665D8064CB}" sibTransId="{560B53D9-EC15-49D3-873B-64B4091312C1}"/>
    <dgm:cxn modelId="{488D4CBC-610C-4B24-A23D-D53D3C03632C}" type="presOf" srcId="{70C05D19-3EF8-4794-B211-C67A0D968CFE}" destId="{E0953CB4-11B2-4B40-B0E0-7CCA469D00AE}" srcOrd="0" destOrd="0" presId="urn:microsoft.com/office/officeart/2008/layout/HorizontalMultiLevelHierarchy"/>
    <dgm:cxn modelId="{4AD0B343-7F8D-47CB-922B-BE63AB6375B9}" type="presOf" srcId="{82D1DC4F-A21F-4224-AC8E-C4665D8064CB}" destId="{A4368673-67A2-41DA-A488-2C6B0D61E9E5}" srcOrd="0" destOrd="0" presId="urn:microsoft.com/office/officeart/2008/layout/HorizontalMultiLevelHierarchy"/>
    <dgm:cxn modelId="{FED23E3F-2F96-4845-90D6-66963AEED508}" srcId="{47306342-BFB6-45B1-8C7E-DD66D5742405}" destId="{9272F31E-22DF-4C56-96F8-B7E2225E6026}" srcOrd="1" destOrd="0" parTransId="{43DAE91A-9510-494C-AC1B-D6B76F86CA59}" sibTransId="{14854880-D6E5-47E2-B410-DDE99EF7AE3E}"/>
    <dgm:cxn modelId="{91DBF16C-1A33-4856-8F3D-FE0FDD3BCD96}" type="presOf" srcId="{6485FA44-5133-437C-8B83-916CAC847B2D}" destId="{5A1CE164-0D1C-460C-A0CA-C8A64FD489A2}" srcOrd="1" destOrd="0" presId="urn:microsoft.com/office/officeart/2008/layout/HorizontalMultiLevelHierarchy"/>
    <dgm:cxn modelId="{BFD578A7-F8BA-4C26-A062-55B6CBE0A0C8}" type="presOf" srcId="{371A30D5-D09D-4AFF-A92A-6DE3AC1DDDEC}" destId="{A35CEEE6-9F7A-49C2-8FDB-36E5593F0B34}" srcOrd="0" destOrd="0" presId="urn:microsoft.com/office/officeart/2008/layout/HorizontalMultiLevelHierarchy"/>
    <dgm:cxn modelId="{E3E526A7-5D4A-498F-A2A7-0234B6AD9717}" type="presOf" srcId="{67BF76AD-AEA2-4D1F-9D20-870CF03D9A52}" destId="{FB865BBA-93F3-447C-9153-4B479A59011B}" srcOrd="0" destOrd="0" presId="urn:microsoft.com/office/officeart/2008/layout/HorizontalMultiLevelHierarchy"/>
    <dgm:cxn modelId="{4A0E3413-F498-4259-8859-2247ED67E6BD}" type="presOf" srcId="{9272F31E-22DF-4C56-96F8-B7E2225E6026}" destId="{D7740FDF-F452-48E0-9C00-BF4B64A16C07}" srcOrd="0" destOrd="0" presId="urn:microsoft.com/office/officeart/2008/layout/HorizontalMultiLevelHierarchy"/>
    <dgm:cxn modelId="{CD1F7AEA-FD5F-41D6-918D-8C32B2DB6DD2}" srcId="{47306342-BFB6-45B1-8C7E-DD66D5742405}" destId="{67BF76AD-AEA2-4D1F-9D20-870CF03D9A52}" srcOrd="2" destOrd="0" parTransId="{5C8ACD99-65B9-47EE-ACA8-3F11F2AB2302}" sibTransId="{8797C3F1-530E-43D4-9B1D-96ADB0F1BC19}"/>
    <dgm:cxn modelId="{B1CF39BD-8274-4A6C-AF7A-054CB84A54DA}" type="presOf" srcId="{43DAE91A-9510-494C-AC1B-D6B76F86CA59}" destId="{2DB00994-1EC1-4813-B218-D4F11B959AA1}" srcOrd="0" destOrd="0" presId="urn:microsoft.com/office/officeart/2008/layout/HorizontalMultiLevelHierarchy"/>
    <dgm:cxn modelId="{7074738B-4776-45C5-B126-E4E26796D15D}" type="presOf" srcId="{D47E1C9D-0E08-4ABA-84C7-FABCEB414D64}" destId="{071FA093-E3E9-4CD4-BBD1-E66D4A307DAD}" srcOrd="0" destOrd="0" presId="urn:microsoft.com/office/officeart/2008/layout/HorizontalMultiLevelHierarchy"/>
    <dgm:cxn modelId="{1D874882-F979-4C40-B47A-DB85B94DB6DF}" type="presOf" srcId="{82D1DC4F-A21F-4224-AC8E-C4665D8064CB}" destId="{781F94E3-ADBA-4EDB-B662-593EC5B3B3C2}" srcOrd="1" destOrd="0" presId="urn:microsoft.com/office/officeart/2008/layout/HorizontalMultiLevelHierarchy"/>
    <dgm:cxn modelId="{9F46417B-CEB4-44F6-BBA9-FCB47EE55FA4}" srcId="{47306342-BFB6-45B1-8C7E-DD66D5742405}" destId="{70C05D19-3EF8-4794-B211-C67A0D968CFE}" srcOrd="3" destOrd="0" parTransId="{6485FA44-5133-437C-8B83-916CAC847B2D}" sibTransId="{0AF68946-896F-4AD2-BDBA-BBF1A26FE33B}"/>
    <dgm:cxn modelId="{5DBA4FC1-4C5A-4303-B804-C44ED882342B}" type="presOf" srcId="{5C8ACD99-65B9-47EE-ACA8-3F11F2AB2302}" destId="{054EB62A-B1B8-439F-B3FA-AFCC81C5FC59}" srcOrd="1" destOrd="0" presId="urn:microsoft.com/office/officeart/2008/layout/HorizontalMultiLevelHierarchy"/>
    <dgm:cxn modelId="{59C9C680-454E-45D8-BE42-9F3146761A8A}" srcId="{D47E1C9D-0E08-4ABA-84C7-FABCEB414D64}" destId="{47306342-BFB6-45B1-8C7E-DD66D5742405}" srcOrd="0" destOrd="0" parTransId="{0229010A-5DEE-4A37-B598-F05C2BE8F36B}" sibTransId="{63FA3379-BA18-4173-BE41-94430FA77938}"/>
    <dgm:cxn modelId="{5AE31217-F045-49DF-BD75-259F5A88CC6B}" type="presOf" srcId="{43DAE91A-9510-494C-AC1B-D6B76F86CA59}" destId="{E837C4C0-145A-4936-ACED-4E36B8620C6A}" srcOrd="1" destOrd="0" presId="urn:microsoft.com/office/officeart/2008/layout/HorizontalMultiLevelHierarchy"/>
    <dgm:cxn modelId="{63E06A2C-12DE-403E-97CB-77EFF422CEB1}" type="presParOf" srcId="{071FA093-E3E9-4CD4-BBD1-E66D4A307DAD}" destId="{7A767A46-1F03-4A3A-957C-924AF5884665}" srcOrd="0" destOrd="0" presId="urn:microsoft.com/office/officeart/2008/layout/HorizontalMultiLevelHierarchy"/>
    <dgm:cxn modelId="{AA492DF1-14D5-4425-9E7B-BB4E3F44F3DA}" type="presParOf" srcId="{7A767A46-1F03-4A3A-957C-924AF5884665}" destId="{AD25B333-64AB-4EDB-A97E-5C9EFA26CAEC}" srcOrd="0" destOrd="0" presId="urn:microsoft.com/office/officeart/2008/layout/HorizontalMultiLevelHierarchy"/>
    <dgm:cxn modelId="{A8B8FCBF-8896-48A1-A6A0-4760A1EE31F2}" type="presParOf" srcId="{7A767A46-1F03-4A3A-957C-924AF5884665}" destId="{4A5CCE9A-43AC-429F-A1CE-1B644487C2E0}" srcOrd="1" destOrd="0" presId="urn:microsoft.com/office/officeart/2008/layout/HorizontalMultiLevelHierarchy"/>
    <dgm:cxn modelId="{A36D9E94-844D-4020-A7DE-F12B3B6F04E4}" type="presParOf" srcId="{4A5CCE9A-43AC-429F-A1CE-1B644487C2E0}" destId="{A4368673-67A2-41DA-A488-2C6B0D61E9E5}" srcOrd="0" destOrd="0" presId="urn:microsoft.com/office/officeart/2008/layout/HorizontalMultiLevelHierarchy"/>
    <dgm:cxn modelId="{C2021662-B2E4-4A09-BB7D-FAE63BDC3AF2}" type="presParOf" srcId="{A4368673-67A2-41DA-A488-2C6B0D61E9E5}" destId="{781F94E3-ADBA-4EDB-B662-593EC5B3B3C2}" srcOrd="0" destOrd="0" presId="urn:microsoft.com/office/officeart/2008/layout/HorizontalMultiLevelHierarchy"/>
    <dgm:cxn modelId="{A790DB58-36AA-4688-8572-E4E4EDD4184E}" type="presParOf" srcId="{4A5CCE9A-43AC-429F-A1CE-1B644487C2E0}" destId="{1AC37630-3B26-4B8A-B870-287E38364495}" srcOrd="1" destOrd="0" presId="urn:microsoft.com/office/officeart/2008/layout/HorizontalMultiLevelHierarchy"/>
    <dgm:cxn modelId="{CD1346BD-009A-4A1D-B11A-90BDC05F09CA}" type="presParOf" srcId="{1AC37630-3B26-4B8A-B870-287E38364495}" destId="{A35CEEE6-9F7A-49C2-8FDB-36E5593F0B34}" srcOrd="0" destOrd="0" presId="urn:microsoft.com/office/officeart/2008/layout/HorizontalMultiLevelHierarchy"/>
    <dgm:cxn modelId="{A830A3F9-C88E-4CA2-94D0-EE04F275F84B}" type="presParOf" srcId="{1AC37630-3B26-4B8A-B870-287E38364495}" destId="{0402326C-763F-4F85-9A37-F6DEDF768637}" srcOrd="1" destOrd="0" presId="urn:microsoft.com/office/officeart/2008/layout/HorizontalMultiLevelHierarchy"/>
    <dgm:cxn modelId="{7DD7B52B-C3CC-4929-9574-1FFC81E1C54E}" type="presParOf" srcId="{4A5CCE9A-43AC-429F-A1CE-1B644487C2E0}" destId="{2DB00994-1EC1-4813-B218-D4F11B959AA1}" srcOrd="2" destOrd="0" presId="urn:microsoft.com/office/officeart/2008/layout/HorizontalMultiLevelHierarchy"/>
    <dgm:cxn modelId="{033A4386-DF2A-405D-8A38-3B1421A85697}" type="presParOf" srcId="{2DB00994-1EC1-4813-B218-D4F11B959AA1}" destId="{E837C4C0-145A-4936-ACED-4E36B8620C6A}" srcOrd="0" destOrd="0" presId="urn:microsoft.com/office/officeart/2008/layout/HorizontalMultiLevelHierarchy"/>
    <dgm:cxn modelId="{4A09993A-0064-46FD-A189-326D73DC69AD}" type="presParOf" srcId="{4A5CCE9A-43AC-429F-A1CE-1B644487C2E0}" destId="{3557D784-C752-4397-8721-1DCCF4E70328}" srcOrd="3" destOrd="0" presId="urn:microsoft.com/office/officeart/2008/layout/HorizontalMultiLevelHierarchy"/>
    <dgm:cxn modelId="{DA3A3BD6-3BBF-4DF9-B40F-0F4E0CFF13B2}" type="presParOf" srcId="{3557D784-C752-4397-8721-1DCCF4E70328}" destId="{D7740FDF-F452-48E0-9C00-BF4B64A16C07}" srcOrd="0" destOrd="0" presId="urn:microsoft.com/office/officeart/2008/layout/HorizontalMultiLevelHierarchy"/>
    <dgm:cxn modelId="{32ACFC7B-9B47-4156-A872-D839E8AF4CE8}" type="presParOf" srcId="{3557D784-C752-4397-8721-1DCCF4E70328}" destId="{D29E72CE-7CE1-4A20-AAF9-B24FDDA80FF5}" srcOrd="1" destOrd="0" presId="urn:microsoft.com/office/officeart/2008/layout/HorizontalMultiLevelHierarchy"/>
    <dgm:cxn modelId="{18487E3F-543B-440D-A207-5FB4DFD6D516}" type="presParOf" srcId="{4A5CCE9A-43AC-429F-A1CE-1B644487C2E0}" destId="{AE32F386-E11B-40D9-87AC-2C6D290E3207}" srcOrd="4" destOrd="0" presId="urn:microsoft.com/office/officeart/2008/layout/HorizontalMultiLevelHierarchy"/>
    <dgm:cxn modelId="{86FBCF95-7F75-422E-9E37-ACFB6AD8E50F}" type="presParOf" srcId="{AE32F386-E11B-40D9-87AC-2C6D290E3207}" destId="{054EB62A-B1B8-439F-B3FA-AFCC81C5FC59}" srcOrd="0" destOrd="0" presId="urn:microsoft.com/office/officeart/2008/layout/HorizontalMultiLevelHierarchy"/>
    <dgm:cxn modelId="{AD33C84F-1093-41E6-B912-B3C13B7EDD9F}" type="presParOf" srcId="{4A5CCE9A-43AC-429F-A1CE-1B644487C2E0}" destId="{29C75B58-969E-470A-8713-2EBF26B97BDD}" srcOrd="5" destOrd="0" presId="urn:microsoft.com/office/officeart/2008/layout/HorizontalMultiLevelHierarchy"/>
    <dgm:cxn modelId="{B7C7F815-5F34-4C99-813A-DB18C7F93F55}" type="presParOf" srcId="{29C75B58-969E-470A-8713-2EBF26B97BDD}" destId="{FB865BBA-93F3-447C-9153-4B479A59011B}" srcOrd="0" destOrd="0" presId="urn:microsoft.com/office/officeart/2008/layout/HorizontalMultiLevelHierarchy"/>
    <dgm:cxn modelId="{3A16E3A9-2383-420E-A120-960A468E6CB1}" type="presParOf" srcId="{29C75B58-969E-470A-8713-2EBF26B97BDD}" destId="{02CE5D75-34BC-4ABF-B89B-1331D1942328}" srcOrd="1" destOrd="0" presId="urn:microsoft.com/office/officeart/2008/layout/HorizontalMultiLevelHierarchy"/>
    <dgm:cxn modelId="{B32B7D9D-2AB4-434F-9F2F-B7D3AA8078EE}" type="presParOf" srcId="{4A5CCE9A-43AC-429F-A1CE-1B644487C2E0}" destId="{7B6ACABB-AC05-47A4-9E9B-5A77AF66AFF7}" srcOrd="6" destOrd="0" presId="urn:microsoft.com/office/officeart/2008/layout/HorizontalMultiLevelHierarchy"/>
    <dgm:cxn modelId="{39606267-6775-4C09-815A-FBDFFA92AC70}" type="presParOf" srcId="{7B6ACABB-AC05-47A4-9E9B-5A77AF66AFF7}" destId="{5A1CE164-0D1C-460C-A0CA-C8A64FD489A2}" srcOrd="0" destOrd="0" presId="urn:microsoft.com/office/officeart/2008/layout/HorizontalMultiLevelHierarchy"/>
    <dgm:cxn modelId="{3CF79C64-E953-4B77-B192-99E33877A951}" type="presParOf" srcId="{4A5CCE9A-43AC-429F-A1CE-1B644487C2E0}" destId="{9600CA37-5CA6-451B-9969-F5262974C6CE}" srcOrd="7" destOrd="0" presId="urn:microsoft.com/office/officeart/2008/layout/HorizontalMultiLevelHierarchy"/>
    <dgm:cxn modelId="{BEF9AEA9-5427-44E0-B15F-1F691E6F829E}" type="presParOf" srcId="{9600CA37-5CA6-451B-9969-F5262974C6CE}" destId="{E0953CB4-11B2-4B40-B0E0-7CCA469D00AE}" srcOrd="0" destOrd="0" presId="urn:microsoft.com/office/officeart/2008/layout/HorizontalMultiLevelHierarchy"/>
    <dgm:cxn modelId="{669B02C9-4C31-4D34-9DAF-4749DC159750}" type="presParOf" srcId="{9600CA37-5CA6-451B-9969-F5262974C6CE}" destId="{9354B878-B075-4529-BF4A-14582D9FDC9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6ACABB-AC05-47A4-9E9B-5A77AF66AFF7}">
      <dsp:nvSpPr>
        <dsp:cNvPr id="0" name=""/>
        <dsp:cNvSpPr/>
      </dsp:nvSpPr>
      <dsp:spPr>
        <a:xfrm>
          <a:off x="1645238" y="2664135"/>
          <a:ext cx="655992" cy="19270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996" y="0"/>
              </a:lnTo>
              <a:lnTo>
                <a:pt x="327996" y="1927035"/>
              </a:lnTo>
              <a:lnTo>
                <a:pt x="655992" y="1927035"/>
              </a:lnTo>
            </a:path>
          </a:pathLst>
        </a:custGeom>
        <a:noFill/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1922343" y="3576761"/>
        <a:ext cx="101781" cy="101781"/>
      </dsp:txXfrm>
    </dsp:sp>
    <dsp:sp modelId="{AE32F386-E11B-40D9-87AC-2C6D290E3207}">
      <dsp:nvSpPr>
        <dsp:cNvPr id="0" name=""/>
        <dsp:cNvSpPr/>
      </dsp:nvSpPr>
      <dsp:spPr>
        <a:xfrm>
          <a:off x="1645238" y="2664135"/>
          <a:ext cx="662819" cy="6314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1409" y="0"/>
              </a:lnTo>
              <a:lnTo>
                <a:pt x="331409" y="631496"/>
              </a:lnTo>
              <a:lnTo>
                <a:pt x="662819" y="631496"/>
              </a:lnTo>
            </a:path>
          </a:pathLst>
        </a:custGeom>
        <a:noFill/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53760" y="2956996"/>
        <a:ext cx="45774" cy="45774"/>
      </dsp:txXfrm>
    </dsp:sp>
    <dsp:sp modelId="{2DB00994-1EC1-4813-B218-D4F11B959AA1}">
      <dsp:nvSpPr>
        <dsp:cNvPr id="0" name=""/>
        <dsp:cNvSpPr/>
      </dsp:nvSpPr>
      <dsp:spPr>
        <a:xfrm>
          <a:off x="1645238" y="2032638"/>
          <a:ext cx="662819" cy="631496"/>
        </a:xfrm>
        <a:custGeom>
          <a:avLst/>
          <a:gdLst/>
          <a:ahLst/>
          <a:cxnLst/>
          <a:rect l="0" t="0" r="0" b="0"/>
          <a:pathLst>
            <a:path>
              <a:moveTo>
                <a:pt x="0" y="631496"/>
              </a:moveTo>
              <a:lnTo>
                <a:pt x="331409" y="631496"/>
              </a:lnTo>
              <a:lnTo>
                <a:pt x="331409" y="0"/>
              </a:lnTo>
              <a:lnTo>
                <a:pt x="662819" y="0"/>
              </a:lnTo>
            </a:path>
          </a:pathLst>
        </a:custGeom>
        <a:noFill/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1953760" y="2325499"/>
        <a:ext cx="45774" cy="45774"/>
      </dsp:txXfrm>
    </dsp:sp>
    <dsp:sp modelId="{A4368673-67A2-41DA-A488-2C6B0D61E9E5}">
      <dsp:nvSpPr>
        <dsp:cNvPr id="0" name=""/>
        <dsp:cNvSpPr/>
      </dsp:nvSpPr>
      <dsp:spPr>
        <a:xfrm>
          <a:off x="1645238" y="769644"/>
          <a:ext cx="662819" cy="1894490"/>
        </a:xfrm>
        <a:custGeom>
          <a:avLst/>
          <a:gdLst/>
          <a:ahLst/>
          <a:cxnLst/>
          <a:rect l="0" t="0" r="0" b="0"/>
          <a:pathLst>
            <a:path>
              <a:moveTo>
                <a:pt x="0" y="1894490"/>
              </a:moveTo>
              <a:lnTo>
                <a:pt x="331409" y="1894490"/>
              </a:lnTo>
              <a:lnTo>
                <a:pt x="331409" y="0"/>
              </a:lnTo>
              <a:lnTo>
                <a:pt x="662819" y="0"/>
              </a:lnTo>
            </a:path>
          </a:pathLst>
        </a:custGeom>
        <a:noFill/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1926470" y="1666712"/>
        <a:ext cx="100354" cy="100354"/>
      </dsp:txXfrm>
    </dsp:sp>
    <dsp:sp modelId="{AD25B333-64AB-4EDB-A97E-5C9EFA26CAEC}">
      <dsp:nvSpPr>
        <dsp:cNvPr id="0" name=""/>
        <dsp:cNvSpPr/>
      </dsp:nvSpPr>
      <dsp:spPr>
        <a:xfrm rot="16200000">
          <a:off x="-1518893" y="2158937"/>
          <a:ext cx="5317868" cy="1010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5715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Phonics</a:t>
          </a:r>
          <a:endParaRPr lang="en-US" sz="6500" kern="1200" dirty="0"/>
        </a:p>
      </dsp:txBody>
      <dsp:txXfrm>
        <a:off x="-1518893" y="2158937"/>
        <a:ext cx="5317868" cy="1010394"/>
      </dsp:txXfrm>
    </dsp:sp>
    <dsp:sp modelId="{A35CEEE6-9F7A-49C2-8FDB-36E5593F0B34}">
      <dsp:nvSpPr>
        <dsp:cNvPr id="0" name=""/>
        <dsp:cNvSpPr/>
      </dsp:nvSpPr>
      <dsp:spPr>
        <a:xfrm>
          <a:off x="2308057" y="264446"/>
          <a:ext cx="5566619" cy="1010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Hamilton Trust</a:t>
          </a:r>
          <a:endParaRPr lang="en-US" sz="3600" kern="1200" dirty="0"/>
        </a:p>
      </dsp:txBody>
      <dsp:txXfrm>
        <a:off x="2308057" y="264446"/>
        <a:ext cx="5566619" cy="1010394"/>
      </dsp:txXfrm>
    </dsp:sp>
    <dsp:sp modelId="{D7740FDF-F452-48E0-9C00-BF4B64A16C07}">
      <dsp:nvSpPr>
        <dsp:cNvPr id="0" name=""/>
        <dsp:cNvSpPr/>
      </dsp:nvSpPr>
      <dsp:spPr>
        <a:xfrm>
          <a:off x="2308057" y="1527440"/>
          <a:ext cx="5544978" cy="1010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Fresh Start</a:t>
          </a:r>
          <a:endParaRPr lang="en-US" sz="3600" kern="1200" dirty="0"/>
        </a:p>
      </dsp:txBody>
      <dsp:txXfrm>
        <a:off x="2308057" y="1527440"/>
        <a:ext cx="5544978" cy="1010394"/>
      </dsp:txXfrm>
    </dsp:sp>
    <dsp:sp modelId="{FB865BBA-93F3-447C-9153-4B479A59011B}">
      <dsp:nvSpPr>
        <dsp:cNvPr id="0" name=""/>
        <dsp:cNvSpPr/>
      </dsp:nvSpPr>
      <dsp:spPr>
        <a:xfrm>
          <a:off x="2308057" y="2790434"/>
          <a:ext cx="5552965" cy="1010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Read Write </a:t>
          </a:r>
          <a:r>
            <a:rPr lang="en-US" sz="3600" kern="1200" dirty="0" err="1" smtClean="0"/>
            <a:t>Inc</a:t>
          </a:r>
          <a:r>
            <a:rPr lang="en-US" sz="3600" kern="1200" dirty="0" smtClean="0"/>
            <a:t> Phonics</a:t>
          </a:r>
          <a:endParaRPr lang="en-US" sz="3600" kern="1200" dirty="0"/>
        </a:p>
      </dsp:txBody>
      <dsp:txXfrm>
        <a:off x="2308057" y="2790434"/>
        <a:ext cx="5552965" cy="1010394"/>
      </dsp:txXfrm>
    </dsp:sp>
    <dsp:sp modelId="{E0953CB4-11B2-4B40-B0E0-7CCA469D00AE}">
      <dsp:nvSpPr>
        <dsp:cNvPr id="0" name=""/>
        <dsp:cNvSpPr/>
      </dsp:nvSpPr>
      <dsp:spPr>
        <a:xfrm>
          <a:off x="2301230" y="4085972"/>
          <a:ext cx="5579942" cy="1010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FFFF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Nursery Phonics</a:t>
          </a:r>
          <a:endParaRPr lang="en-US" sz="3600" kern="1200" dirty="0"/>
        </a:p>
      </dsp:txBody>
      <dsp:txXfrm>
        <a:off x="2301230" y="4085972"/>
        <a:ext cx="5579942" cy="10103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958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429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297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18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861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61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589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126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941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91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81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D312A-4F14-4923-98BC-55BF2DFC02E1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D672C-35A6-46A9-A269-F3819B580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1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2.xml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hyperlink" Target="https://clpe.org.uk/about-u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uthmiskin.com/parentsandcarers/#:~:text=For%20parents%20and%20carers,are%20also%20available%20to%20download.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678" y="4837384"/>
            <a:ext cx="1702472" cy="1119747"/>
          </a:xfrm>
          <a:prstGeom prst="rect">
            <a:avLst/>
          </a:prstGeom>
        </p:spPr>
      </p:pic>
      <p:sp>
        <p:nvSpPr>
          <p:cNvPr id="9" name="Oval 8">
            <a:hlinkClick r:id="rId3" action="ppaction://hlinksldjump"/>
          </p:cNvPr>
          <p:cNvSpPr/>
          <p:nvPr/>
        </p:nvSpPr>
        <p:spPr>
          <a:xfrm>
            <a:off x="7134441" y="986827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5004" y="2490879"/>
            <a:ext cx="1557819" cy="1243637"/>
          </a:xfrm>
          <a:prstGeom prst="rect">
            <a:avLst/>
          </a:prstGeom>
        </p:spPr>
      </p:pic>
      <p:pic>
        <p:nvPicPr>
          <p:cNvPr id="11" name="Picture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1641" y="1402175"/>
            <a:ext cx="1036909" cy="1306342"/>
          </a:xfrm>
          <a:prstGeom prst="rect">
            <a:avLst/>
          </a:prstGeom>
        </p:spPr>
      </p:pic>
      <p:sp>
        <p:nvSpPr>
          <p:cNvPr id="12" name="Oval 11">
            <a:hlinkClick r:id="rId6" action="ppaction://hlinksldjump"/>
          </p:cNvPr>
          <p:cNvSpPr/>
          <p:nvPr/>
        </p:nvSpPr>
        <p:spPr>
          <a:xfrm>
            <a:off x="2909386" y="988147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83546" y="1402175"/>
            <a:ext cx="870819" cy="1234290"/>
          </a:xfrm>
          <a:prstGeom prst="rect">
            <a:avLst/>
          </a:prstGeom>
        </p:spPr>
      </p:pic>
      <p:sp>
        <p:nvSpPr>
          <p:cNvPr id="14" name="Oval 13">
            <a:hlinkClick r:id="rId8" action="ppaction://hlinksldjump"/>
          </p:cNvPr>
          <p:cNvSpPr/>
          <p:nvPr/>
        </p:nvSpPr>
        <p:spPr>
          <a:xfrm>
            <a:off x="4998259" y="4328739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003132" y="2033008"/>
            <a:ext cx="2126436" cy="2159380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>
            <a:off x="5063374" y="1486489"/>
            <a:ext cx="2043516" cy="28387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7"/>
          <p:cNvSpPr/>
          <p:nvPr/>
        </p:nvSpPr>
        <p:spPr>
          <a:xfrm rot="7839513">
            <a:off x="6523480" y="3757964"/>
            <a:ext cx="1827514" cy="27500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14251227">
            <a:off x="3702045" y="3838630"/>
            <a:ext cx="1827514" cy="27500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02507" y="192505"/>
            <a:ext cx="6937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Language and Communication at Parayhouse School</a:t>
            </a:r>
            <a:endParaRPr lang="en-GB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47099" y="6204638"/>
            <a:ext cx="366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Click on the circles to find out more</a:t>
            </a:r>
            <a:endParaRPr lang="en-GB" i="1" dirty="0"/>
          </a:p>
        </p:txBody>
      </p:sp>
      <p:sp>
        <p:nvSpPr>
          <p:cNvPr id="16" name="Oval 15">
            <a:hlinkClick r:id="rId9"/>
          </p:cNvPr>
          <p:cNvSpPr/>
          <p:nvPr/>
        </p:nvSpPr>
        <p:spPr>
          <a:xfrm>
            <a:off x="9826094" y="4587524"/>
            <a:ext cx="2019855" cy="2017059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Click here to find out more information about the CLPE Schemes we use to support our L&amp;C curriculum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86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hlinkClick r:id="rId2" action="ppaction://hlinksldjump"/>
          </p:cNvPr>
          <p:cNvSpPr/>
          <p:nvPr/>
        </p:nvSpPr>
        <p:spPr>
          <a:xfrm>
            <a:off x="7134441" y="986827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909386" y="988147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998259" y="4328739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003132" y="2033008"/>
            <a:ext cx="2126436" cy="2159380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>
            <a:off x="5063374" y="1486489"/>
            <a:ext cx="2043516" cy="28387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7"/>
          <p:cNvSpPr/>
          <p:nvPr/>
        </p:nvSpPr>
        <p:spPr>
          <a:xfrm rot="7839513">
            <a:off x="6523480" y="3757964"/>
            <a:ext cx="1827514" cy="27500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14251227">
            <a:off x="3702045" y="3838630"/>
            <a:ext cx="1827514" cy="27500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5459" y="2423760"/>
            <a:ext cx="1036909" cy="1306342"/>
          </a:xfrm>
          <a:prstGeom prst="rect">
            <a:avLst/>
          </a:prstGeom>
        </p:spPr>
      </p:pic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9217" y="1440219"/>
            <a:ext cx="1113731" cy="12190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6767" y="4678240"/>
            <a:ext cx="1236729" cy="13375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8062" y="1440219"/>
            <a:ext cx="1212509" cy="13146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47099" y="6204638"/>
            <a:ext cx="3551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Click on Phonics to find out more</a:t>
            </a:r>
            <a:endParaRPr lang="en-GB" i="1" dirty="0"/>
          </a:p>
        </p:txBody>
      </p:sp>
      <p:sp>
        <p:nvSpPr>
          <p:cNvPr id="6" name="Left Arrow 5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89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486" y="830298"/>
            <a:ext cx="7086495" cy="58736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938207" y="247507"/>
            <a:ext cx="68614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Progression of Skills for Writing</a:t>
            </a:r>
            <a:endParaRPr lang="en-GB" sz="2400" b="1" dirty="0"/>
          </a:p>
        </p:txBody>
      </p:sp>
      <p:sp>
        <p:nvSpPr>
          <p:cNvPr id="6" name="Left Arrow 5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76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2677" y="2585628"/>
            <a:ext cx="1811770" cy="119163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915150" y="415782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909386" y="415782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915150" y="3810072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5000696" y="2189989"/>
            <a:ext cx="2126436" cy="2159380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>
            <a:off x="5212678" y="1513188"/>
            <a:ext cx="1552507" cy="28387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909386" y="3810072"/>
            <a:ext cx="2131310" cy="2137039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5400000">
            <a:off x="7417795" y="3039511"/>
            <a:ext cx="1126019" cy="28387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10800000">
            <a:off x="5212678" y="4878591"/>
            <a:ext cx="1552507" cy="28387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16200000">
            <a:off x="3412031" y="3039510"/>
            <a:ext cx="1126019" cy="283871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4172" y="881020"/>
            <a:ext cx="1295467" cy="12065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9895" y="4132427"/>
            <a:ext cx="1301817" cy="14923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1760" y="4180054"/>
            <a:ext cx="1206562" cy="13970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7964" y="811166"/>
            <a:ext cx="1054154" cy="1276416"/>
          </a:xfrm>
          <a:prstGeom prst="rect">
            <a:avLst/>
          </a:prstGeom>
        </p:spPr>
      </p:pic>
      <p:sp>
        <p:nvSpPr>
          <p:cNvPr id="18" name="Left Arrow 17">
            <a:hlinkClick r:id="" action="ppaction://hlinkshowjump?jump=firstslide"/>
          </p:cNvPr>
          <p:cNvSpPr/>
          <p:nvPr/>
        </p:nvSpPr>
        <p:spPr>
          <a:xfrm>
            <a:off x="9535885" y="6040269"/>
            <a:ext cx="2321962" cy="629317"/>
          </a:xfrm>
          <a:prstGeom prst="lef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95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2201078"/>
              </p:ext>
            </p:extLst>
          </p:nvPr>
        </p:nvGraphicFramePr>
        <p:xfrm>
          <a:off x="819342" y="1265033"/>
          <a:ext cx="8522844" cy="5328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Up Arrow 5"/>
          <p:cNvSpPr/>
          <p:nvPr/>
        </p:nvSpPr>
        <p:spPr>
          <a:xfrm>
            <a:off x="5727032" y="4929509"/>
            <a:ext cx="261256" cy="694393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Up Arrow 6"/>
          <p:cNvSpPr/>
          <p:nvPr/>
        </p:nvSpPr>
        <p:spPr>
          <a:xfrm>
            <a:off x="5727032" y="3581971"/>
            <a:ext cx="261256" cy="694393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Up Arrow 7"/>
          <p:cNvSpPr/>
          <p:nvPr/>
        </p:nvSpPr>
        <p:spPr>
          <a:xfrm>
            <a:off x="5727032" y="2296312"/>
            <a:ext cx="261256" cy="694393"/>
          </a:xfrm>
          <a:prstGeom prst="up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1541172" y="1581228"/>
            <a:ext cx="802512" cy="8614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59088" y="456684"/>
            <a:ext cx="10374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Schemes used to support the progression of Phonics at Parayhouse School </a:t>
            </a:r>
            <a:endParaRPr lang="en-GB" sz="2400" b="1" dirty="0"/>
          </a:p>
        </p:txBody>
      </p:sp>
      <p:sp>
        <p:nvSpPr>
          <p:cNvPr id="11" name="Left Arrow 10">
            <a:hlinkClick r:id="" action="ppaction://hlinkshowjump?jump=firstslide"/>
          </p:cNvPr>
          <p:cNvSpPr/>
          <p:nvPr/>
        </p:nvSpPr>
        <p:spPr>
          <a:xfrm>
            <a:off x="9625263" y="6074645"/>
            <a:ext cx="2321962" cy="629317"/>
          </a:xfrm>
          <a:prstGeom prst="lef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sp>
        <p:nvSpPr>
          <p:cNvPr id="3" name="Oval 2">
            <a:hlinkClick r:id="rId8"/>
          </p:cNvPr>
          <p:cNvSpPr/>
          <p:nvPr/>
        </p:nvSpPr>
        <p:spPr>
          <a:xfrm>
            <a:off x="9401818" y="2011933"/>
            <a:ext cx="2334128" cy="2209431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/>
                </a:solidFill>
              </a:rPr>
              <a:t>Click here to find out more information about the Ruth </a:t>
            </a:r>
            <a:r>
              <a:rPr lang="en-US" sz="1200" dirty="0" err="1" smtClean="0">
                <a:solidFill>
                  <a:schemeClr val="tx1"/>
                </a:solidFill>
              </a:rPr>
              <a:t>Miskin</a:t>
            </a:r>
            <a:r>
              <a:rPr lang="en-US" sz="1200" dirty="0" smtClean="0">
                <a:solidFill>
                  <a:schemeClr val="tx1"/>
                </a:solidFill>
              </a:rPr>
              <a:t> Phonic Schemes</a:t>
            </a: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13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7778</TotalTime>
  <Words>107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Huntington</dc:creator>
  <cp:lastModifiedBy>Claire Huntington</cp:lastModifiedBy>
  <cp:revision>26</cp:revision>
  <dcterms:created xsi:type="dcterms:W3CDTF">2023-12-14T08:43:25Z</dcterms:created>
  <dcterms:modified xsi:type="dcterms:W3CDTF">2024-02-08T11:06:08Z</dcterms:modified>
</cp:coreProperties>
</file>