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6" r:id="rId4"/>
    <p:sldId id="261" r:id="rId5"/>
    <p:sldId id="266" r:id="rId6"/>
    <p:sldId id="265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0" autoAdjust="0"/>
    <p:restoredTop sz="94660"/>
  </p:normalViewPr>
  <p:slideViewPr>
    <p:cSldViewPr snapToGrid="0">
      <p:cViewPr varScale="1">
        <p:scale>
          <a:sx n="91" d="100"/>
          <a:sy n="91" d="100"/>
        </p:scale>
        <p:origin x="76" y="3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E48734-C1FA-4DEA-9565-9E47F4D40FA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9555A51-C198-4C73-9C9A-474C41D62582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pPr algn="l"/>
          <a:r>
            <a:rPr lang="en-US" sz="2800" dirty="0" smtClean="0"/>
            <a:t>     Number and Place Value</a:t>
          </a:r>
          <a:endParaRPr lang="en-US" sz="2800" dirty="0"/>
        </a:p>
      </dgm:t>
    </dgm:pt>
    <dgm:pt modelId="{78EAEC84-57E1-4600-A30D-F870B8C67DAE}" type="parTrans" cxnId="{50B77281-DEC1-421E-8763-71DC386A2F7A}">
      <dgm:prSet/>
      <dgm:spPr/>
      <dgm:t>
        <a:bodyPr/>
        <a:lstStyle/>
        <a:p>
          <a:endParaRPr lang="en-US"/>
        </a:p>
      </dgm:t>
    </dgm:pt>
    <dgm:pt modelId="{49773FF3-1727-4470-A231-07538BF57F55}" type="sibTrans" cxnId="{50B77281-DEC1-421E-8763-71DC386A2F7A}">
      <dgm:prSet/>
      <dgm:spPr/>
      <dgm:t>
        <a:bodyPr/>
        <a:lstStyle/>
        <a:p>
          <a:endParaRPr lang="en-US"/>
        </a:p>
      </dgm:t>
    </dgm:pt>
    <dgm:pt modelId="{15372A71-2C3F-4AF6-AA68-0352B3C8DBC3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Apply knowledge of partitioning number to varied mathematical problems</a:t>
          </a:r>
          <a:endParaRPr lang="en-US" sz="2400" dirty="0"/>
        </a:p>
      </dgm:t>
    </dgm:pt>
    <dgm:pt modelId="{AE08CB91-181E-435B-93D1-F1B0DCA1413B}" type="parTrans" cxnId="{F97B7572-DE20-42AB-99D4-112F43C78E9A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FEA93E34-DF3A-41C3-BA6D-FE401B075AD0}" type="sibTrans" cxnId="{F97B7572-DE20-42AB-99D4-112F43C78E9A}">
      <dgm:prSet/>
      <dgm:spPr/>
      <dgm:t>
        <a:bodyPr/>
        <a:lstStyle/>
        <a:p>
          <a:endParaRPr lang="en-US"/>
        </a:p>
      </dgm:t>
    </dgm:pt>
    <dgm:pt modelId="{DF31E44D-AACE-48D7-B12C-92E3AE0EC885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err="1" smtClean="0"/>
            <a:t>Recognise</a:t>
          </a:r>
          <a:r>
            <a:rPr lang="en-US" sz="2400" dirty="0" smtClean="0"/>
            <a:t> place value of digits in 3 digit numbers</a:t>
          </a:r>
          <a:endParaRPr lang="en-US" sz="2400" dirty="0"/>
        </a:p>
      </dgm:t>
    </dgm:pt>
    <dgm:pt modelId="{2AFE266A-4132-4841-82B4-6EB616A39AC1}" type="parTrans" cxnId="{6953C9D0-D4FB-41BC-BFC0-A6AE141DD92B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1545A81F-5CAC-41FA-B9DA-A8949ADA2BFC}" type="sibTrans" cxnId="{6953C9D0-D4FB-41BC-BFC0-A6AE141DD92B}">
      <dgm:prSet/>
      <dgm:spPr/>
      <dgm:t>
        <a:bodyPr/>
        <a:lstStyle/>
        <a:p>
          <a:endParaRPr lang="en-US"/>
        </a:p>
      </dgm:t>
    </dgm:pt>
    <dgm:pt modelId="{B1B98045-5ADA-404F-A5E3-D1D519481647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Compare and order numbers to 100</a:t>
          </a:r>
          <a:endParaRPr lang="en-US" sz="2400" dirty="0"/>
        </a:p>
      </dgm:t>
    </dgm:pt>
    <dgm:pt modelId="{E188BFB7-56DC-4501-A165-6802B86298C9}" type="parTrans" cxnId="{780EFA0B-6FF6-44E4-81F3-0308E0DE0813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E76316F6-1408-4D7C-8ABF-2F8B6690B014}" type="sibTrans" cxnId="{780EFA0B-6FF6-44E4-81F3-0308E0DE0813}">
      <dgm:prSet/>
      <dgm:spPr/>
      <dgm:t>
        <a:bodyPr/>
        <a:lstStyle/>
        <a:p>
          <a:endParaRPr lang="en-US"/>
        </a:p>
      </dgm:t>
    </dgm:pt>
    <dgm:pt modelId="{DE0B8EB9-5980-41DB-BF10-65E1B60F51D8}" type="pres">
      <dgm:prSet presAssocID="{47E48734-C1FA-4DEA-9565-9E47F4D40FA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6697DB-8C7C-4B2E-A51F-063397E82CF8}" type="pres">
      <dgm:prSet presAssocID="{79555A51-C198-4C73-9C9A-474C41D62582}" presName="root1" presStyleCnt="0"/>
      <dgm:spPr/>
    </dgm:pt>
    <dgm:pt modelId="{32DA7458-235B-485B-B3AA-8A6ED9B7C837}" type="pres">
      <dgm:prSet presAssocID="{79555A51-C198-4C73-9C9A-474C41D62582}" presName="LevelOneTextNode" presStyleLbl="node0" presStyleIdx="0" presStyleCnt="1" custLinFactNeighborX="-1297" custLinFactNeighborY="2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155437-E9BD-45CC-AA02-F0129B909A9A}" type="pres">
      <dgm:prSet presAssocID="{79555A51-C198-4C73-9C9A-474C41D62582}" presName="level2hierChild" presStyleCnt="0"/>
      <dgm:spPr/>
    </dgm:pt>
    <dgm:pt modelId="{56CEF019-1FA5-4630-A7F4-179A7D95D3DE}" type="pres">
      <dgm:prSet presAssocID="{AE08CB91-181E-435B-93D1-F1B0DCA1413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0221176-18EC-4D00-9602-E2A0CE30361B}" type="pres">
      <dgm:prSet presAssocID="{AE08CB91-181E-435B-93D1-F1B0DCA1413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F9598B-CB8A-4036-8C35-C586E4FEBBA0}" type="pres">
      <dgm:prSet presAssocID="{15372A71-2C3F-4AF6-AA68-0352B3C8DBC3}" presName="root2" presStyleCnt="0"/>
      <dgm:spPr/>
    </dgm:pt>
    <dgm:pt modelId="{06D996D7-4D48-4E84-A4FA-B6032172FBF1}" type="pres">
      <dgm:prSet presAssocID="{15372A71-2C3F-4AF6-AA68-0352B3C8DBC3}" presName="LevelTwoTextNode" presStyleLbl="node2" presStyleIdx="0" presStyleCnt="3" custScaleX="132313" custLinFactNeighborX="124" custLinFactNeighborY="-409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76DE594-2B55-4F08-89AB-95BD1BA208B1}" type="pres">
      <dgm:prSet presAssocID="{15372A71-2C3F-4AF6-AA68-0352B3C8DBC3}" presName="level3hierChild" presStyleCnt="0"/>
      <dgm:spPr/>
    </dgm:pt>
    <dgm:pt modelId="{A3D283C0-D45E-4BE6-B8FE-F2EC0F046451}" type="pres">
      <dgm:prSet presAssocID="{2AFE266A-4132-4841-82B4-6EB616A39AC1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F314BBE-FDBE-4737-9A1F-8C063F2616F6}" type="pres">
      <dgm:prSet presAssocID="{2AFE266A-4132-4841-82B4-6EB616A39AC1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341B030-92D6-4DB5-B30A-178AFFB4C91A}" type="pres">
      <dgm:prSet presAssocID="{DF31E44D-AACE-48D7-B12C-92E3AE0EC885}" presName="root2" presStyleCnt="0"/>
      <dgm:spPr/>
    </dgm:pt>
    <dgm:pt modelId="{90D79D87-A8B4-46B5-B93D-278ADA4ACEFB}" type="pres">
      <dgm:prSet presAssocID="{DF31E44D-AACE-48D7-B12C-92E3AE0EC885}" presName="LevelTwoTextNode" presStyleLbl="node2" presStyleIdx="1" presStyleCnt="3" custScaleX="132313" custLinFactNeighborX="124" custLinFactNeighborY="3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B85F00-0417-47B7-9F53-9633159F4E4D}" type="pres">
      <dgm:prSet presAssocID="{DF31E44D-AACE-48D7-B12C-92E3AE0EC885}" presName="level3hierChild" presStyleCnt="0"/>
      <dgm:spPr/>
    </dgm:pt>
    <dgm:pt modelId="{1B5FB0C5-5408-430A-8D24-588DA357C720}" type="pres">
      <dgm:prSet presAssocID="{E188BFB7-56DC-4501-A165-6802B86298C9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FEE9986-C6CF-442F-BEEA-2A7B0DF14DD4}" type="pres">
      <dgm:prSet presAssocID="{E188BFB7-56DC-4501-A165-6802B86298C9}" presName="connTx" presStyleLbl="parChTrans1D2" presStyleIdx="2" presStyleCnt="3"/>
      <dgm:spPr/>
      <dgm:t>
        <a:bodyPr/>
        <a:lstStyle/>
        <a:p>
          <a:endParaRPr lang="en-US"/>
        </a:p>
      </dgm:t>
    </dgm:pt>
    <dgm:pt modelId="{F28AB952-8221-4DA7-9B25-34E998931E8C}" type="pres">
      <dgm:prSet presAssocID="{B1B98045-5ADA-404F-A5E3-D1D519481647}" presName="root2" presStyleCnt="0"/>
      <dgm:spPr/>
    </dgm:pt>
    <dgm:pt modelId="{DC54D319-3800-4AD5-AF7C-9FAAA5BE0199}" type="pres">
      <dgm:prSet presAssocID="{B1B98045-5ADA-404F-A5E3-D1D519481647}" presName="LevelTwoTextNode" presStyleLbl="node2" presStyleIdx="2" presStyleCnt="3" custScaleX="132652" custLinFactNeighborX="-45" custLinFactNeighborY="416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98A402-FBE1-4B9E-8404-707669E9EE2A}" type="pres">
      <dgm:prSet presAssocID="{B1B98045-5ADA-404F-A5E3-D1D519481647}" presName="level3hierChild" presStyleCnt="0"/>
      <dgm:spPr/>
    </dgm:pt>
  </dgm:ptLst>
  <dgm:cxnLst>
    <dgm:cxn modelId="{36365887-DBB0-4316-8829-2EE5F095F1F7}" type="presOf" srcId="{E188BFB7-56DC-4501-A165-6802B86298C9}" destId="{1FEE9986-C6CF-442F-BEEA-2A7B0DF14DD4}" srcOrd="1" destOrd="0" presId="urn:microsoft.com/office/officeart/2008/layout/HorizontalMultiLevelHierarchy"/>
    <dgm:cxn modelId="{629B2F58-A67C-49E3-9E85-B0290D1EC9F4}" type="presOf" srcId="{E188BFB7-56DC-4501-A165-6802B86298C9}" destId="{1B5FB0C5-5408-430A-8D24-588DA357C720}" srcOrd="0" destOrd="0" presId="urn:microsoft.com/office/officeart/2008/layout/HorizontalMultiLevelHierarchy"/>
    <dgm:cxn modelId="{F97B7572-DE20-42AB-99D4-112F43C78E9A}" srcId="{79555A51-C198-4C73-9C9A-474C41D62582}" destId="{15372A71-2C3F-4AF6-AA68-0352B3C8DBC3}" srcOrd="0" destOrd="0" parTransId="{AE08CB91-181E-435B-93D1-F1B0DCA1413B}" sibTransId="{FEA93E34-DF3A-41C3-BA6D-FE401B075AD0}"/>
    <dgm:cxn modelId="{FEC20AAC-B068-4034-8711-85212EA5D2BD}" type="presOf" srcId="{DF31E44D-AACE-48D7-B12C-92E3AE0EC885}" destId="{90D79D87-A8B4-46B5-B93D-278ADA4ACEFB}" srcOrd="0" destOrd="0" presId="urn:microsoft.com/office/officeart/2008/layout/HorizontalMultiLevelHierarchy"/>
    <dgm:cxn modelId="{CA65E6E1-9C8C-49DD-976E-A51B6306840D}" type="presOf" srcId="{AE08CB91-181E-435B-93D1-F1B0DCA1413B}" destId="{56CEF019-1FA5-4630-A7F4-179A7D95D3DE}" srcOrd="0" destOrd="0" presId="urn:microsoft.com/office/officeart/2008/layout/HorizontalMultiLevelHierarchy"/>
    <dgm:cxn modelId="{DD7E0400-A92D-462D-AF2E-FA4B6EED198D}" type="presOf" srcId="{15372A71-2C3F-4AF6-AA68-0352B3C8DBC3}" destId="{06D996D7-4D48-4E84-A4FA-B6032172FBF1}" srcOrd="0" destOrd="0" presId="urn:microsoft.com/office/officeart/2008/layout/HorizontalMultiLevelHierarchy"/>
    <dgm:cxn modelId="{D16688DF-1F98-40AA-BA06-3529784FA0B5}" type="presOf" srcId="{2AFE266A-4132-4841-82B4-6EB616A39AC1}" destId="{A3D283C0-D45E-4BE6-B8FE-F2EC0F046451}" srcOrd="0" destOrd="0" presId="urn:microsoft.com/office/officeart/2008/layout/HorizontalMultiLevelHierarchy"/>
    <dgm:cxn modelId="{B4FD4E02-FC12-4C0F-8189-93B4843F3D1E}" type="presOf" srcId="{B1B98045-5ADA-404F-A5E3-D1D519481647}" destId="{DC54D319-3800-4AD5-AF7C-9FAAA5BE0199}" srcOrd="0" destOrd="0" presId="urn:microsoft.com/office/officeart/2008/layout/HorizontalMultiLevelHierarchy"/>
    <dgm:cxn modelId="{780EFA0B-6FF6-44E4-81F3-0308E0DE0813}" srcId="{79555A51-C198-4C73-9C9A-474C41D62582}" destId="{B1B98045-5ADA-404F-A5E3-D1D519481647}" srcOrd="2" destOrd="0" parTransId="{E188BFB7-56DC-4501-A165-6802B86298C9}" sibTransId="{E76316F6-1408-4D7C-8ABF-2F8B6690B014}"/>
    <dgm:cxn modelId="{6E811D95-B76D-4B57-972E-DD6D91A56BEE}" type="presOf" srcId="{AE08CB91-181E-435B-93D1-F1B0DCA1413B}" destId="{E0221176-18EC-4D00-9602-E2A0CE30361B}" srcOrd="1" destOrd="0" presId="urn:microsoft.com/office/officeart/2008/layout/HorizontalMultiLevelHierarchy"/>
    <dgm:cxn modelId="{6953C9D0-D4FB-41BC-BFC0-A6AE141DD92B}" srcId="{79555A51-C198-4C73-9C9A-474C41D62582}" destId="{DF31E44D-AACE-48D7-B12C-92E3AE0EC885}" srcOrd="1" destOrd="0" parTransId="{2AFE266A-4132-4841-82B4-6EB616A39AC1}" sibTransId="{1545A81F-5CAC-41FA-B9DA-A8949ADA2BFC}"/>
    <dgm:cxn modelId="{A7C83EDB-2D51-4D8F-B9F5-2440CCABCE38}" type="presOf" srcId="{2AFE266A-4132-4841-82B4-6EB616A39AC1}" destId="{4F314BBE-FDBE-4737-9A1F-8C063F2616F6}" srcOrd="1" destOrd="0" presId="urn:microsoft.com/office/officeart/2008/layout/HorizontalMultiLevelHierarchy"/>
    <dgm:cxn modelId="{B5963075-353D-416D-ADB0-DD0A90BAE7DF}" type="presOf" srcId="{47E48734-C1FA-4DEA-9565-9E47F4D40FA0}" destId="{DE0B8EB9-5980-41DB-BF10-65E1B60F51D8}" srcOrd="0" destOrd="0" presId="urn:microsoft.com/office/officeart/2008/layout/HorizontalMultiLevelHierarchy"/>
    <dgm:cxn modelId="{D17107ED-5B70-4DB0-B2B3-84CB2B5117AA}" type="presOf" srcId="{79555A51-C198-4C73-9C9A-474C41D62582}" destId="{32DA7458-235B-485B-B3AA-8A6ED9B7C837}" srcOrd="0" destOrd="0" presId="urn:microsoft.com/office/officeart/2008/layout/HorizontalMultiLevelHierarchy"/>
    <dgm:cxn modelId="{50B77281-DEC1-421E-8763-71DC386A2F7A}" srcId="{47E48734-C1FA-4DEA-9565-9E47F4D40FA0}" destId="{79555A51-C198-4C73-9C9A-474C41D62582}" srcOrd="0" destOrd="0" parTransId="{78EAEC84-57E1-4600-A30D-F870B8C67DAE}" sibTransId="{49773FF3-1727-4470-A231-07538BF57F55}"/>
    <dgm:cxn modelId="{4F57034E-1BB8-40EC-974C-B9A7EE4F5784}" type="presParOf" srcId="{DE0B8EB9-5980-41DB-BF10-65E1B60F51D8}" destId="{266697DB-8C7C-4B2E-A51F-063397E82CF8}" srcOrd="0" destOrd="0" presId="urn:microsoft.com/office/officeart/2008/layout/HorizontalMultiLevelHierarchy"/>
    <dgm:cxn modelId="{EBB83507-7268-4717-A548-88F4F89DB794}" type="presParOf" srcId="{266697DB-8C7C-4B2E-A51F-063397E82CF8}" destId="{32DA7458-235B-485B-B3AA-8A6ED9B7C837}" srcOrd="0" destOrd="0" presId="urn:microsoft.com/office/officeart/2008/layout/HorizontalMultiLevelHierarchy"/>
    <dgm:cxn modelId="{2EC56E6F-8E05-4FE0-A504-E5E1623538CB}" type="presParOf" srcId="{266697DB-8C7C-4B2E-A51F-063397E82CF8}" destId="{AA155437-E9BD-45CC-AA02-F0129B909A9A}" srcOrd="1" destOrd="0" presId="urn:microsoft.com/office/officeart/2008/layout/HorizontalMultiLevelHierarchy"/>
    <dgm:cxn modelId="{F76116B0-DA3A-4D9E-8500-DD24EB6643AD}" type="presParOf" srcId="{AA155437-E9BD-45CC-AA02-F0129B909A9A}" destId="{56CEF019-1FA5-4630-A7F4-179A7D95D3DE}" srcOrd="0" destOrd="0" presId="urn:microsoft.com/office/officeart/2008/layout/HorizontalMultiLevelHierarchy"/>
    <dgm:cxn modelId="{1D53E165-5E33-40CF-8C49-63E409399BCD}" type="presParOf" srcId="{56CEF019-1FA5-4630-A7F4-179A7D95D3DE}" destId="{E0221176-18EC-4D00-9602-E2A0CE30361B}" srcOrd="0" destOrd="0" presId="urn:microsoft.com/office/officeart/2008/layout/HorizontalMultiLevelHierarchy"/>
    <dgm:cxn modelId="{ABAE6696-4655-4C47-84A3-6D4BB0E42BB0}" type="presParOf" srcId="{AA155437-E9BD-45CC-AA02-F0129B909A9A}" destId="{1DF9598B-CB8A-4036-8C35-C586E4FEBBA0}" srcOrd="1" destOrd="0" presId="urn:microsoft.com/office/officeart/2008/layout/HorizontalMultiLevelHierarchy"/>
    <dgm:cxn modelId="{8096B4C7-9E67-497C-A6C8-CD8995E55D0F}" type="presParOf" srcId="{1DF9598B-CB8A-4036-8C35-C586E4FEBBA0}" destId="{06D996D7-4D48-4E84-A4FA-B6032172FBF1}" srcOrd="0" destOrd="0" presId="urn:microsoft.com/office/officeart/2008/layout/HorizontalMultiLevelHierarchy"/>
    <dgm:cxn modelId="{57166DEA-8CC1-42B7-BF68-E52D5E6D738D}" type="presParOf" srcId="{1DF9598B-CB8A-4036-8C35-C586E4FEBBA0}" destId="{676DE594-2B55-4F08-89AB-95BD1BA208B1}" srcOrd="1" destOrd="0" presId="urn:microsoft.com/office/officeart/2008/layout/HorizontalMultiLevelHierarchy"/>
    <dgm:cxn modelId="{0A15C297-A6C1-4A27-936D-10FAD5648CF3}" type="presParOf" srcId="{AA155437-E9BD-45CC-AA02-F0129B909A9A}" destId="{A3D283C0-D45E-4BE6-B8FE-F2EC0F046451}" srcOrd="2" destOrd="0" presId="urn:microsoft.com/office/officeart/2008/layout/HorizontalMultiLevelHierarchy"/>
    <dgm:cxn modelId="{4482A6BA-9B2D-4149-8AAA-04A72B2C955C}" type="presParOf" srcId="{A3D283C0-D45E-4BE6-B8FE-F2EC0F046451}" destId="{4F314BBE-FDBE-4737-9A1F-8C063F2616F6}" srcOrd="0" destOrd="0" presId="urn:microsoft.com/office/officeart/2008/layout/HorizontalMultiLevelHierarchy"/>
    <dgm:cxn modelId="{135E3A9F-28B9-4EA5-AE4B-3829C54CDD3F}" type="presParOf" srcId="{AA155437-E9BD-45CC-AA02-F0129B909A9A}" destId="{6341B030-92D6-4DB5-B30A-178AFFB4C91A}" srcOrd="3" destOrd="0" presId="urn:microsoft.com/office/officeart/2008/layout/HorizontalMultiLevelHierarchy"/>
    <dgm:cxn modelId="{5B203CEE-6B1C-4558-A7C7-B31FEFF79C0D}" type="presParOf" srcId="{6341B030-92D6-4DB5-B30A-178AFFB4C91A}" destId="{90D79D87-A8B4-46B5-B93D-278ADA4ACEFB}" srcOrd="0" destOrd="0" presId="urn:microsoft.com/office/officeart/2008/layout/HorizontalMultiLevelHierarchy"/>
    <dgm:cxn modelId="{6E46EA71-E01A-4657-8FE2-B7B169EDE0AA}" type="presParOf" srcId="{6341B030-92D6-4DB5-B30A-178AFFB4C91A}" destId="{60B85F00-0417-47B7-9F53-9633159F4E4D}" srcOrd="1" destOrd="0" presId="urn:microsoft.com/office/officeart/2008/layout/HorizontalMultiLevelHierarchy"/>
    <dgm:cxn modelId="{22EFE99C-DFE8-4177-A37D-64301A77F34C}" type="presParOf" srcId="{AA155437-E9BD-45CC-AA02-F0129B909A9A}" destId="{1B5FB0C5-5408-430A-8D24-588DA357C720}" srcOrd="4" destOrd="0" presId="urn:microsoft.com/office/officeart/2008/layout/HorizontalMultiLevelHierarchy"/>
    <dgm:cxn modelId="{5B5636CD-5559-4F75-8AA6-DF247BBE0EC5}" type="presParOf" srcId="{1B5FB0C5-5408-430A-8D24-588DA357C720}" destId="{1FEE9986-C6CF-442F-BEEA-2A7B0DF14DD4}" srcOrd="0" destOrd="0" presId="urn:microsoft.com/office/officeart/2008/layout/HorizontalMultiLevelHierarchy"/>
    <dgm:cxn modelId="{B6EE73D4-5E25-402B-BE52-D08A8D0E8B5F}" type="presParOf" srcId="{AA155437-E9BD-45CC-AA02-F0129B909A9A}" destId="{F28AB952-8221-4DA7-9B25-34E998931E8C}" srcOrd="5" destOrd="0" presId="urn:microsoft.com/office/officeart/2008/layout/HorizontalMultiLevelHierarchy"/>
    <dgm:cxn modelId="{24FC1540-57FC-488A-95A4-A17503EC7144}" type="presParOf" srcId="{F28AB952-8221-4DA7-9B25-34E998931E8C}" destId="{DC54D319-3800-4AD5-AF7C-9FAAA5BE0199}" srcOrd="0" destOrd="0" presId="urn:microsoft.com/office/officeart/2008/layout/HorizontalMultiLevelHierarchy"/>
    <dgm:cxn modelId="{7047A185-F8F2-4E47-8A78-14B23FDF5F8E}" type="presParOf" srcId="{F28AB952-8221-4DA7-9B25-34E998931E8C}" destId="{1C98A402-FBE1-4B9E-8404-707669E9EE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7E48734-C1FA-4DEA-9565-9E47F4D40FA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9555A51-C198-4C73-9C9A-474C41D62582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pPr algn="l"/>
          <a:r>
            <a:rPr lang="en-US" sz="2800" dirty="0" smtClean="0"/>
            <a:t>  Addition and Subtraction</a:t>
          </a:r>
          <a:endParaRPr lang="en-US" sz="2800" dirty="0"/>
        </a:p>
      </dgm:t>
    </dgm:pt>
    <dgm:pt modelId="{78EAEC84-57E1-4600-A30D-F870B8C67DAE}" type="parTrans" cxnId="{50B77281-DEC1-421E-8763-71DC386A2F7A}">
      <dgm:prSet/>
      <dgm:spPr/>
      <dgm:t>
        <a:bodyPr/>
        <a:lstStyle/>
        <a:p>
          <a:endParaRPr lang="en-US"/>
        </a:p>
      </dgm:t>
    </dgm:pt>
    <dgm:pt modelId="{49773FF3-1727-4470-A231-07538BF57F55}" type="sibTrans" cxnId="{50B77281-DEC1-421E-8763-71DC386A2F7A}">
      <dgm:prSet/>
      <dgm:spPr/>
      <dgm:t>
        <a:bodyPr/>
        <a:lstStyle/>
        <a:p>
          <a:endParaRPr lang="en-US"/>
        </a:p>
      </dgm:t>
    </dgm:pt>
    <dgm:pt modelId="{15372A71-2C3F-4AF6-AA68-0352B3C8DBC3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Solving problems with multiple steps</a:t>
          </a:r>
          <a:endParaRPr lang="en-US" sz="2400" dirty="0"/>
        </a:p>
      </dgm:t>
    </dgm:pt>
    <dgm:pt modelId="{AE08CB91-181E-435B-93D1-F1B0DCA1413B}" type="parTrans" cxnId="{F97B7572-DE20-42AB-99D4-112F43C78E9A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FEA93E34-DF3A-41C3-BA6D-FE401B075AD0}" type="sibTrans" cxnId="{F97B7572-DE20-42AB-99D4-112F43C78E9A}">
      <dgm:prSet/>
      <dgm:spPr/>
      <dgm:t>
        <a:bodyPr/>
        <a:lstStyle/>
        <a:p>
          <a:endParaRPr lang="en-US"/>
        </a:p>
      </dgm:t>
    </dgm:pt>
    <dgm:pt modelId="{DF31E44D-AACE-48D7-B12C-92E3AE0EC885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Recording addition and subtraction in columns to support place value</a:t>
          </a:r>
          <a:endParaRPr lang="en-US" sz="2400" dirty="0"/>
        </a:p>
      </dgm:t>
    </dgm:pt>
    <dgm:pt modelId="{2AFE266A-4132-4841-82B4-6EB616A39AC1}" type="parTrans" cxnId="{6953C9D0-D4FB-41BC-BFC0-A6AE141DD92B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1545A81F-5CAC-41FA-B9DA-A8949ADA2BFC}" type="sibTrans" cxnId="{6953C9D0-D4FB-41BC-BFC0-A6AE141DD92B}">
      <dgm:prSet/>
      <dgm:spPr/>
      <dgm:t>
        <a:bodyPr/>
        <a:lstStyle/>
        <a:p>
          <a:endParaRPr lang="en-US"/>
        </a:p>
      </dgm:t>
    </dgm:pt>
    <dgm:pt modelId="{B1B98045-5ADA-404F-A5E3-D1D519481647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Add and subtract one and two-digit numbers to 20</a:t>
          </a:r>
          <a:endParaRPr lang="en-US" sz="2400" dirty="0"/>
        </a:p>
      </dgm:t>
    </dgm:pt>
    <dgm:pt modelId="{E188BFB7-56DC-4501-A165-6802B86298C9}" type="parTrans" cxnId="{780EFA0B-6FF6-44E4-81F3-0308E0DE0813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E76316F6-1408-4D7C-8ABF-2F8B6690B014}" type="sibTrans" cxnId="{780EFA0B-6FF6-44E4-81F3-0308E0DE0813}">
      <dgm:prSet/>
      <dgm:spPr/>
      <dgm:t>
        <a:bodyPr/>
        <a:lstStyle/>
        <a:p>
          <a:endParaRPr lang="en-US"/>
        </a:p>
      </dgm:t>
    </dgm:pt>
    <dgm:pt modelId="{DE0B8EB9-5980-41DB-BF10-65E1B60F51D8}" type="pres">
      <dgm:prSet presAssocID="{47E48734-C1FA-4DEA-9565-9E47F4D40FA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6697DB-8C7C-4B2E-A51F-063397E82CF8}" type="pres">
      <dgm:prSet presAssocID="{79555A51-C198-4C73-9C9A-474C41D62582}" presName="root1" presStyleCnt="0"/>
      <dgm:spPr/>
    </dgm:pt>
    <dgm:pt modelId="{32DA7458-235B-485B-B3AA-8A6ED9B7C837}" type="pres">
      <dgm:prSet presAssocID="{79555A51-C198-4C73-9C9A-474C41D62582}" presName="LevelOneTextNode" presStyleLbl="node0" presStyleIdx="0" presStyleCnt="1" custLinFactNeighborX="-1297" custLinFactNeighborY="2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155437-E9BD-45CC-AA02-F0129B909A9A}" type="pres">
      <dgm:prSet presAssocID="{79555A51-C198-4C73-9C9A-474C41D62582}" presName="level2hierChild" presStyleCnt="0"/>
      <dgm:spPr/>
    </dgm:pt>
    <dgm:pt modelId="{56CEF019-1FA5-4630-A7F4-179A7D95D3DE}" type="pres">
      <dgm:prSet presAssocID="{AE08CB91-181E-435B-93D1-F1B0DCA1413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0221176-18EC-4D00-9602-E2A0CE30361B}" type="pres">
      <dgm:prSet presAssocID="{AE08CB91-181E-435B-93D1-F1B0DCA1413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F9598B-CB8A-4036-8C35-C586E4FEBBA0}" type="pres">
      <dgm:prSet presAssocID="{15372A71-2C3F-4AF6-AA68-0352B3C8DBC3}" presName="root2" presStyleCnt="0"/>
      <dgm:spPr/>
    </dgm:pt>
    <dgm:pt modelId="{06D996D7-4D48-4E84-A4FA-B6032172FBF1}" type="pres">
      <dgm:prSet presAssocID="{15372A71-2C3F-4AF6-AA68-0352B3C8DBC3}" presName="LevelTwoTextNode" presStyleLbl="node2" presStyleIdx="0" presStyleCnt="3" custScaleX="132313" custLinFactNeighborX="124" custLinFactNeighborY="-409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76DE594-2B55-4F08-89AB-95BD1BA208B1}" type="pres">
      <dgm:prSet presAssocID="{15372A71-2C3F-4AF6-AA68-0352B3C8DBC3}" presName="level3hierChild" presStyleCnt="0"/>
      <dgm:spPr/>
    </dgm:pt>
    <dgm:pt modelId="{A3D283C0-D45E-4BE6-B8FE-F2EC0F046451}" type="pres">
      <dgm:prSet presAssocID="{2AFE266A-4132-4841-82B4-6EB616A39AC1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F314BBE-FDBE-4737-9A1F-8C063F2616F6}" type="pres">
      <dgm:prSet presAssocID="{2AFE266A-4132-4841-82B4-6EB616A39AC1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341B030-92D6-4DB5-B30A-178AFFB4C91A}" type="pres">
      <dgm:prSet presAssocID="{DF31E44D-AACE-48D7-B12C-92E3AE0EC885}" presName="root2" presStyleCnt="0"/>
      <dgm:spPr/>
    </dgm:pt>
    <dgm:pt modelId="{90D79D87-A8B4-46B5-B93D-278ADA4ACEFB}" type="pres">
      <dgm:prSet presAssocID="{DF31E44D-AACE-48D7-B12C-92E3AE0EC885}" presName="LevelTwoTextNode" presStyleLbl="node2" presStyleIdx="1" presStyleCnt="3" custScaleX="132313" custLinFactNeighborX="124" custLinFactNeighborY="3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B85F00-0417-47B7-9F53-9633159F4E4D}" type="pres">
      <dgm:prSet presAssocID="{DF31E44D-AACE-48D7-B12C-92E3AE0EC885}" presName="level3hierChild" presStyleCnt="0"/>
      <dgm:spPr/>
    </dgm:pt>
    <dgm:pt modelId="{1B5FB0C5-5408-430A-8D24-588DA357C720}" type="pres">
      <dgm:prSet presAssocID="{E188BFB7-56DC-4501-A165-6802B86298C9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FEE9986-C6CF-442F-BEEA-2A7B0DF14DD4}" type="pres">
      <dgm:prSet presAssocID="{E188BFB7-56DC-4501-A165-6802B86298C9}" presName="connTx" presStyleLbl="parChTrans1D2" presStyleIdx="2" presStyleCnt="3"/>
      <dgm:spPr/>
      <dgm:t>
        <a:bodyPr/>
        <a:lstStyle/>
        <a:p>
          <a:endParaRPr lang="en-US"/>
        </a:p>
      </dgm:t>
    </dgm:pt>
    <dgm:pt modelId="{F28AB952-8221-4DA7-9B25-34E998931E8C}" type="pres">
      <dgm:prSet presAssocID="{B1B98045-5ADA-404F-A5E3-D1D519481647}" presName="root2" presStyleCnt="0"/>
      <dgm:spPr/>
    </dgm:pt>
    <dgm:pt modelId="{DC54D319-3800-4AD5-AF7C-9FAAA5BE0199}" type="pres">
      <dgm:prSet presAssocID="{B1B98045-5ADA-404F-A5E3-D1D519481647}" presName="LevelTwoTextNode" presStyleLbl="node2" presStyleIdx="2" presStyleCnt="3" custScaleX="132652" custLinFactNeighborX="-45" custLinFactNeighborY="416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98A402-FBE1-4B9E-8404-707669E9EE2A}" type="pres">
      <dgm:prSet presAssocID="{B1B98045-5ADA-404F-A5E3-D1D519481647}" presName="level3hierChild" presStyleCnt="0"/>
      <dgm:spPr/>
    </dgm:pt>
  </dgm:ptLst>
  <dgm:cxnLst>
    <dgm:cxn modelId="{36365887-DBB0-4316-8829-2EE5F095F1F7}" type="presOf" srcId="{E188BFB7-56DC-4501-A165-6802B86298C9}" destId="{1FEE9986-C6CF-442F-BEEA-2A7B0DF14DD4}" srcOrd="1" destOrd="0" presId="urn:microsoft.com/office/officeart/2008/layout/HorizontalMultiLevelHierarchy"/>
    <dgm:cxn modelId="{629B2F58-A67C-49E3-9E85-B0290D1EC9F4}" type="presOf" srcId="{E188BFB7-56DC-4501-A165-6802B86298C9}" destId="{1B5FB0C5-5408-430A-8D24-588DA357C720}" srcOrd="0" destOrd="0" presId="urn:microsoft.com/office/officeart/2008/layout/HorizontalMultiLevelHierarchy"/>
    <dgm:cxn modelId="{F97B7572-DE20-42AB-99D4-112F43C78E9A}" srcId="{79555A51-C198-4C73-9C9A-474C41D62582}" destId="{15372A71-2C3F-4AF6-AA68-0352B3C8DBC3}" srcOrd="0" destOrd="0" parTransId="{AE08CB91-181E-435B-93D1-F1B0DCA1413B}" sibTransId="{FEA93E34-DF3A-41C3-BA6D-FE401B075AD0}"/>
    <dgm:cxn modelId="{FEC20AAC-B068-4034-8711-85212EA5D2BD}" type="presOf" srcId="{DF31E44D-AACE-48D7-B12C-92E3AE0EC885}" destId="{90D79D87-A8B4-46B5-B93D-278ADA4ACEFB}" srcOrd="0" destOrd="0" presId="urn:microsoft.com/office/officeart/2008/layout/HorizontalMultiLevelHierarchy"/>
    <dgm:cxn modelId="{CA65E6E1-9C8C-49DD-976E-A51B6306840D}" type="presOf" srcId="{AE08CB91-181E-435B-93D1-F1B0DCA1413B}" destId="{56CEF019-1FA5-4630-A7F4-179A7D95D3DE}" srcOrd="0" destOrd="0" presId="urn:microsoft.com/office/officeart/2008/layout/HorizontalMultiLevelHierarchy"/>
    <dgm:cxn modelId="{DD7E0400-A92D-462D-AF2E-FA4B6EED198D}" type="presOf" srcId="{15372A71-2C3F-4AF6-AA68-0352B3C8DBC3}" destId="{06D996D7-4D48-4E84-A4FA-B6032172FBF1}" srcOrd="0" destOrd="0" presId="urn:microsoft.com/office/officeart/2008/layout/HorizontalMultiLevelHierarchy"/>
    <dgm:cxn modelId="{D16688DF-1F98-40AA-BA06-3529784FA0B5}" type="presOf" srcId="{2AFE266A-4132-4841-82B4-6EB616A39AC1}" destId="{A3D283C0-D45E-4BE6-B8FE-F2EC0F046451}" srcOrd="0" destOrd="0" presId="urn:microsoft.com/office/officeart/2008/layout/HorizontalMultiLevelHierarchy"/>
    <dgm:cxn modelId="{B4FD4E02-FC12-4C0F-8189-93B4843F3D1E}" type="presOf" srcId="{B1B98045-5ADA-404F-A5E3-D1D519481647}" destId="{DC54D319-3800-4AD5-AF7C-9FAAA5BE0199}" srcOrd="0" destOrd="0" presId="urn:microsoft.com/office/officeart/2008/layout/HorizontalMultiLevelHierarchy"/>
    <dgm:cxn modelId="{780EFA0B-6FF6-44E4-81F3-0308E0DE0813}" srcId="{79555A51-C198-4C73-9C9A-474C41D62582}" destId="{B1B98045-5ADA-404F-A5E3-D1D519481647}" srcOrd="2" destOrd="0" parTransId="{E188BFB7-56DC-4501-A165-6802B86298C9}" sibTransId="{E76316F6-1408-4D7C-8ABF-2F8B6690B014}"/>
    <dgm:cxn modelId="{6E811D95-B76D-4B57-972E-DD6D91A56BEE}" type="presOf" srcId="{AE08CB91-181E-435B-93D1-F1B0DCA1413B}" destId="{E0221176-18EC-4D00-9602-E2A0CE30361B}" srcOrd="1" destOrd="0" presId="urn:microsoft.com/office/officeart/2008/layout/HorizontalMultiLevelHierarchy"/>
    <dgm:cxn modelId="{6953C9D0-D4FB-41BC-BFC0-A6AE141DD92B}" srcId="{79555A51-C198-4C73-9C9A-474C41D62582}" destId="{DF31E44D-AACE-48D7-B12C-92E3AE0EC885}" srcOrd="1" destOrd="0" parTransId="{2AFE266A-4132-4841-82B4-6EB616A39AC1}" sibTransId="{1545A81F-5CAC-41FA-B9DA-A8949ADA2BFC}"/>
    <dgm:cxn modelId="{A7C83EDB-2D51-4D8F-B9F5-2440CCABCE38}" type="presOf" srcId="{2AFE266A-4132-4841-82B4-6EB616A39AC1}" destId="{4F314BBE-FDBE-4737-9A1F-8C063F2616F6}" srcOrd="1" destOrd="0" presId="urn:microsoft.com/office/officeart/2008/layout/HorizontalMultiLevelHierarchy"/>
    <dgm:cxn modelId="{B5963075-353D-416D-ADB0-DD0A90BAE7DF}" type="presOf" srcId="{47E48734-C1FA-4DEA-9565-9E47F4D40FA0}" destId="{DE0B8EB9-5980-41DB-BF10-65E1B60F51D8}" srcOrd="0" destOrd="0" presId="urn:microsoft.com/office/officeart/2008/layout/HorizontalMultiLevelHierarchy"/>
    <dgm:cxn modelId="{D17107ED-5B70-4DB0-B2B3-84CB2B5117AA}" type="presOf" srcId="{79555A51-C198-4C73-9C9A-474C41D62582}" destId="{32DA7458-235B-485B-B3AA-8A6ED9B7C837}" srcOrd="0" destOrd="0" presId="urn:microsoft.com/office/officeart/2008/layout/HorizontalMultiLevelHierarchy"/>
    <dgm:cxn modelId="{50B77281-DEC1-421E-8763-71DC386A2F7A}" srcId="{47E48734-C1FA-4DEA-9565-9E47F4D40FA0}" destId="{79555A51-C198-4C73-9C9A-474C41D62582}" srcOrd="0" destOrd="0" parTransId="{78EAEC84-57E1-4600-A30D-F870B8C67DAE}" sibTransId="{49773FF3-1727-4470-A231-07538BF57F55}"/>
    <dgm:cxn modelId="{4F57034E-1BB8-40EC-974C-B9A7EE4F5784}" type="presParOf" srcId="{DE0B8EB9-5980-41DB-BF10-65E1B60F51D8}" destId="{266697DB-8C7C-4B2E-A51F-063397E82CF8}" srcOrd="0" destOrd="0" presId="urn:microsoft.com/office/officeart/2008/layout/HorizontalMultiLevelHierarchy"/>
    <dgm:cxn modelId="{EBB83507-7268-4717-A548-88F4F89DB794}" type="presParOf" srcId="{266697DB-8C7C-4B2E-A51F-063397E82CF8}" destId="{32DA7458-235B-485B-B3AA-8A6ED9B7C837}" srcOrd="0" destOrd="0" presId="urn:microsoft.com/office/officeart/2008/layout/HorizontalMultiLevelHierarchy"/>
    <dgm:cxn modelId="{2EC56E6F-8E05-4FE0-A504-E5E1623538CB}" type="presParOf" srcId="{266697DB-8C7C-4B2E-A51F-063397E82CF8}" destId="{AA155437-E9BD-45CC-AA02-F0129B909A9A}" srcOrd="1" destOrd="0" presId="urn:microsoft.com/office/officeart/2008/layout/HorizontalMultiLevelHierarchy"/>
    <dgm:cxn modelId="{F76116B0-DA3A-4D9E-8500-DD24EB6643AD}" type="presParOf" srcId="{AA155437-E9BD-45CC-AA02-F0129B909A9A}" destId="{56CEF019-1FA5-4630-A7F4-179A7D95D3DE}" srcOrd="0" destOrd="0" presId="urn:microsoft.com/office/officeart/2008/layout/HorizontalMultiLevelHierarchy"/>
    <dgm:cxn modelId="{1D53E165-5E33-40CF-8C49-63E409399BCD}" type="presParOf" srcId="{56CEF019-1FA5-4630-A7F4-179A7D95D3DE}" destId="{E0221176-18EC-4D00-9602-E2A0CE30361B}" srcOrd="0" destOrd="0" presId="urn:microsoft.com/office/officeart/2008/layout/HorizontalMultiLevelHierarchy"/>
    <dgm:cxn modelId="{ABAE6696-4655-4C47-84A3-6D4BB0E42BB0}" type="presParOf" srcId="{AA155437-E9BD-45CC-AA02-F0129B909A9A}" destId="{1DF9598B-CB8A-4036-8C35-C586E4FEBBA0}" srcOrd="1" destOrd="0" presId="urn:microsoft.com/office/officeart/2008/layout/HorizontalMultiLevelHierarchy"/>
    <dgm:cxn modelId="{8096B4C7-9E67-497C-A6C8-CD8995E55D0F}" type="presParOf" srcId="{1DF9598B-CB8A-4036-8C35-C586E4FEBBA0}" destId="{06D996D7-4D48-4E84-A4FA-B6032172FBF1}" srcOrd="0" destOrd="0" presId="urn:microsoft.com/office/officeart/2008/layout/HorizontalMultiLevelHierarchy"/>
    <dgm:cxn modelId="{57166DEA-8CC1-42B7-BF68-E52D5E6D738D}" type="presParOf" srcId="{1DF9598B-CB8A-4036-8C35-C586E4FEBBA0}" destId="{676DE594-2B55-4F08-89AB-95BD1BA208B1}" srcOrd="1" destOrd="0" presId="urn:microsoft.com/office/officeart/2008/layout/HorizontalMultiLevelHierarchy"/>
    <dgm:cxn modelId="{0A15C297-A6C1-4A27-936D-10FAD5648CF3}" type="presParOf" srcId="{AA155437-E9BD-45CC-AA02-F0129B909A9A}" destId="{A3D283C0-D45E-4BE6-B8FE-F2EC0F046451}" srcOrd="2" destOrd="0" presId="urn:microsoft.com/office/officeart/2008/layout/HorizontalMultiLevelHierarchy"/>
    <dgm:cxn modelId="{4482A6BA-9B2D-4149-8AAA-04A72B2C955C}" type="presParOf" srcId="{A3D283C0-D45E-4BE6-B8FE-F2EC0F046451}" destId="{4F314BBE-FDBE-4737-9A1F-8C063F2616F6}" srcOrd="0" destOrd="0" presId="urn:microsoft.com/office/officeart/2008/layout/HorizontalMultiLevelHierarchy"/>
    <dgm:cxn modelId="{135E3A9F-28B9-4EA5-AE4B-3829C54CDD3F}" type="presParOf" srcId="{AA155437-E9BD-45CC-AA02-F0129B909A9A}" destId="{6341B030-92D6-4DB5-B30A-178AFFB4C91A}" srcOrd="3" destOrd="0" presId="urn:microsoft.com/office/officeart/2008/layout/HorizontalMultiLevelHierarchy"/>
    <dgm:cxn modelId="{5B203CEE-6B1C-4558-A7C7-B31FEFF79C0D}" type="presParOf" srcId="{6341B030-92D6-4DB5-B30A-178AFFB4C91A}" destId="{90D79D87-A8B4-46B5-B93D-278ADA4ACEFB}" srcOrd="0" destOrd="0" presId="urn:microsoft.com/office/officeart/2008/layout/HorizontalMultiLevelHierarchy"/>
    <dgm:cxn modelId="{6E46EA71-E01A-4657-8FE2-B7B169EDE0AA}" type="presParOf" srcId="{6341B030-92D6-4DB5-B30A-178AFFB4C91A}" destId="{60B85F00-0417-47B7-9F53-9633159F4E4D}" srcOrd="1" destOrd="0" presId="urn:microsoft.com/office/officeart/2008/layout/HorizontalMultiLevelHierarchy"/>
    <dgm:cxn modelId="{22EFE99C-DFE8-4177-A37D-64301A77F34C}" type="presParOf" srcId="{AA155437-E9BD-45CC-AA02-F0129B909A9A}" destId="{1B5FB0C5-5408-430A-8D24-588DA357C720}" srcOrd="4" destOrd="0" presId="urn:microsoft.com/office/officeart/2008/layout/HorizontalMultiLevelHierarchy"/>
    <dgm:cxn modelId="{5B5636CD-5559-4F75-8AA6-DF247BBE0EC5}" type="presParOf" srcId="{1B5FB0C5-5408-430A-8D24-588DA357C720}" destId="{1FEE9986-C6CF-442F-BEEA-2A7B0DF14DD4}" srcOrd="0" destOrd="0" presId="urn:microsoft.com/office/officeart/2008/layout/HorizontalMultiLevelHierarchy"/>
    <dgm:cxn modelId="{B6EE73D4-5E25-402B-BE52-D08A8D0E8B5F}" type="presParOf" srcId="{AA155437-E9BD-45CC-AA02-F0129B909A9A}" destId="{F28AB952-8221-4DA7-9B25-34E998931E8C}" srcOrd="5" destOrd="0" presId="urn:microsoft.com/office/officeart/2008/layout/HorizontalMultiLevelHierarchy"/>
    <dgm:cxn modelId="{24FC1540-57FC-488A-95A4-A17503EC7144}" type="presParOf" srcId="{F28AB952-8221-4DA7-9B25-34E998931E8C}" destId="{DC54D319-3800-4AD5-AF7C-9FAAA5BE0199}" srcOrd="0" destOrd="0" presId="urn:microsoft.com/office/officeart/2008/layout/HorizontalMultiLevelHierarchy"/>
    <dgm:cxn modelId="{7047A185-F8F2-4E47-8A78-14B23FDF5F8E}" type="presParOf" srcId="{F28AB952-8221-4DA7-9B25-34E998931E8C}" destId="{1C98A402-FBE1-4B9E-8404-707669E9EE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7E48734-C1FA-4DEA-9565-9E47F4D40FA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9555A51-C198-4C73-9C9A-474C41D62582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pPr algn="l"/>
          <a:r>
            <a:rPr lang="en-US" sz="2800" dirty="0" smtClean="0"/>
            <a:t>      Multiplication and Division</a:t>
          </a:r>
          <a:endParaRPr lang="en-US" sz="2800" dirty="0"/>
        </a:p>
      </dgm:t>
    </dgm:pt>
    <dgm:pt modelId="{78EAEC84-57E1-4600-A30D-F870B8C67DAE}" type="parTrans" cxnId="{50B77281-DEC1-421E-8763-71DC386A2F7A}">
      <dgm:prSet/>
      <dgm:spPr/>
      <dgm:t>
        <a:bodyPr/>
        <a:lstStyle/>
        <a:p>
          <a:endParaRPr lang="en-US"/>
        </a:p>
      </dgm:t>
    </dgm:pt>
    <dgm:pt modelId="{49773FF3-1727-4470-A231-07538BF57F55}" type="sibTrans" cxnId="{50B77281-DEC1-421E-8763-71DC386A2F7A}">
      <dgm:prSet/>
      <dgm:spPr/>
      <dgm:t>
        <a:bodyPr/>
        <a:lstStyle/>
        <a:p>
          <a:endParaRPr lang="en-US"/>
        </a:p>
      </dgm:t>
    </dgm:pt>
    <dgm:pt modelId="{15372A71-2C3F-4AF6-AA68-0352B3C8DBC3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Writing and calculating mathematical statements for multiplication and division</a:t>
          </a:r>
          <a:endParaRPr lang="en-US" sz="2400" dirty="0"/>
        </a:p>
      </dgm:t>
    </dgm:pt>
    <dgm:pt modelId="{AE08CB91-181E-435B-93D1-F1B0DCA1413B}" type="parTrans" cxnId="{F97B7572-DE20-42AB-99D4-112F43C78E9A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FEA93E34-DF3A-41C3-BA6D-FE401B075AD0}" type="sibTrans" cxnId="{F97B7572-DE20-42AB-99D4-112F43C78E9A}">
      <dgm:prSet/>
      <dgm:spPr/>
      <dgm:t>
        <a:bodyPr/>
        <a:lstStyle/>
        <a:p>
          <a:endParaRPr lang="en-US"/>
        </a:p>
      </dgm:t>
    </dgm:pt>
    <dgm:pt modelId="{DF31E44D-AACE-48D7-B12C-92E3AE0EC885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To begin to use multiplication tables and recall multiplication facts</a:t>
          </a:r>
          <a:endParaRPr lang="en-US" sz="2400" dirty="0"/>
        </a:p>
      </dgm:t>
    </dgm:pt>
    <dgm:pt modelId="{2AFE266A-4132-4841-82B4-6EB616A39AC1}" type="parTrans" cxnId="{6953C9D0-D4FB-41BC-BFC0-A6AE141DD92B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1545A81F-5CAC-41FA-B9DA-A8949ADA2BFC}" type="sibTrans" cxnId="{6953C9D0-D4FB-41BC-BFC0-A6AE141DD92B}">
      <dgm:prSet/>
      <dgm:spPr/>
      <dgm:t>
        <a:bodyPr/>
        <a:lstStyle/>
        <a:p>
          <a:endParaRPr lang="en-US"/>
        </a:p>
      </dgm:t>
    </dgm:pt>
    <dgm:pt modelId="{B1B98045-5ADA-404F-A5E3-D1D519481647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Making connections between arrays, number patterns and counting in twos, fives and tens</a:t>
          </a:r>
          <a:endParaRPr lang="en-US" sz="2400" dirty="0"/>
        </a:p>
      </dgm:t>
    </dgm:pt>
    <dgm:pt modelId="{E188BFB7-56DC-4501-A165-6802B86298C9}" type="parTrans" cxnId="{780EFA0B-6FF6-44E4-81F3-0308E0DE0813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E76316F6-1408-4D7C-8ABF-2F8B6690B014}" type="sibTrans" cxnId="{780EFA0B-6FF6-44E4-81F3-0308E0DE0813}">
      <dgm:prSet/>
      <dgm:spPr/>
      <dgm:t>
        <a:bodyPr/>
        <a:lstStyle/>
        <a:p>
          <a:endParaRPr lang="en-US"/>
        </a:p>
      </dgm:t>
    </dgm:pt>
    <dgm:pt modelId="{DE0B8EB9-5980-41DB-BF10-65E1B60F51D8}" type="pres">
      <dgm:prSet presAssocID="{47E48734-C1FA-4DEA-9565-9E47F4D40FA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6697DB-8C7C-4B2E-A51F-063397E82CF8}" type="pres">
      <dgm:prSet presAssocID="{79555A51-C198-4C73-9C9A-474C41D62582}" presName="root1" presStyleCnt="0"/>
      <dgm:spPr/>
    </dgm:pt>
    <dgm:pt modelId="{32DA7458-235B-485B-B3AA-8A6ED9B7C837}" type="pres">
      <dgm:prSet presAssocID="{79555A51-C198-4C73-9C9A-474C41D62582}" presName="LevelOneTextNode" presStyleLbl="node0" presStyleIdx="0" presStyleCnt="1" custLinFactNeighborX="-1297" custLinFactNeighborY="2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155437-E9BD-45CC-AA02-F0129B909A9A}" type="pres">
      <dgm:prSet presAssocID="{79555A51-C198-4C73-9C9A-474C41D62582}" presName="level2hierChild" presStyleCnt="0"/>
      <dgm:spPr/>
    </dgm:pt>
    <dgm:pt modelId="{56CEF019-1FA5-4630-A7F4-179A7D95D3DE}" type="pres">
      <dgm:prSet presAssocID="{AE08CB91-181E-435B-93D1-F1B0DCA1413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0221176-18EC-4D00-9602-E2A0CE30361B}" type="pres">
      <dgm:prSet presAssocID="{AE08CB91-181E-435B-93D1-F1B0DCA1413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F9598B-CB8A-4036-8C35-C586E4FEBBA0}" type="pres">
      <dgm:prSet presAssocID="{15372A71-2C3F-4AF6-AA68-0352B3C8DBC3}" presName="root2" presStyleCnt="0"/>
      <dgm:spPr/>
    </dgm:pt>
    <dgm:pt modelId="{06D996D7-4D48-4E84-A4FA-B6032172FBF1}" type="pres">
      <dgm:prSet presAssocID="{15372A71-2C3F-4AF6-AA68-0352B3C8DBC3}" presName="LevelTwoTextNode" presStyleLbl="node2" presStyleIdx="0" presStyleCnt="3" custScaleX="132313" custLinFactNeighborX="124" custLinFactNeighborY="-409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76DE594-2B55-4F08-89AB-95BD1BA208B1}" type="pres">
      <dgm:prSet presAssocID="{15372A71-2C3F-4AF6-AA68-0352B3C8DBC3}" presName="level3hierChild" presStyleCnt="0"/>
      <dgm:spPr/>
    </dgm:pt>
    <dgm:pt modelId="{A3D283C0-D45E-4BE6-B8FE-F2EC0F046451}" type="pres">
      <dgm:prSet presAssocID="{2AFE266A-4132-4841-82B4-6EB616A39AC1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F314BBE-FDBE-4737-9A1F-8C063F2616F6}" type="pres">
      <dgm:prSet presAssocID="{2AFE266A-4132-4841-82B4-6EB616A39AC1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341B030-92D6-4DB5-B30A-178AFFB4C91A}" type="pres">
      <dgm:prSet presAssocID="{DF31E44D-AACE-48D7-B12C-92E3AE0EC885}" presName="root2" presStyleCnt="0"/>
      <dgm:spPr/>
    </dgm:pt>
    <dgm:pt modelId="{90D79D87-A8B4-46B5-B93D-278ADA4ACEFB}" type="pres">
      <dgm:prSet presAssocID="{DF31E44D-AACE-48D7-B12C-92E3AE0EC885}" presName="LevelTwoTextNode" presStyleLbl="node2" presStyleIdx="1" presStyleCnt="3" custScaleX="132313" custLinFactNeighborX="124" custLinFactNeighborY="3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B85F00-0417-47B7-9F53-9633159F4E4D}" type="pres">
      <dgm:prSet presAssocID="{DF31E44D-AACE-48D7-B12C-92E3AE0EC885}" presName="level3hierChild" presStyleCnt="0"/>
      <dgm:spPr/>
    </dgm:pt>
    <dgm:pt modelId="{1B5FB0C5-5408-430A-8D24-588DA357C720}" type="pres">
      <dgm:prSet presAssocID="{E188BFB7-56DC-4501-A165-6802B86298C9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FEE9986-C6CF-442F-BEEA-2A7B0DF14DD4}" type="pres">
      <dgm:prSet presAssocID="{E188BFB7-56DC-4501-A165-6802B86298C9}" presName="connTx" presStyleLbl="parChTrans1D2" presStyleIdx="2" presStyleCnt="3"/>
      <dgm:spPr/>
      <dgm:t>
        <a:bodyPr/>
        <a:lstStyle/>
        <a:p>
          <a:endParaRPr lang="en-US"/>
        </a:p>
      </dgm:t>
    </dgm:pt>
    <dgm:pt modelId="{F28AB952-8221-4DA7-9B25-34E998931E8C}" type="pres">
      <dgm:prSet presAssocID="{B1B98045-5ADA-404F-A5E3-D1D519481647}" presName="root2" presStyleCnt="0"/>
      <dgm:spPr/>
    </dgm:pt>
    <dgm:pt modelId="{DC54D319-3800-4AD5-AF7C-9FAAA5BE0199}" type="pres">
      <dgm:prSet presAssocID="{B1B98045-5ADA-404F-A5E3-D1D519481647}" presName="LevelTwoTextNode" presStyleLbl="node2" presStyleIdx="2" presStyleCnt="3" custScaleX="132652" custLinFactNeighborX="-45" custLinFactNeighborY="416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98A402-FBE1-4B9E-8404-707669E9EE2A}" type="pres">
      <dgm:prSet presAssocID="{B1B98045-5ADA-404F-A5E3-D1D519481647}" presName="level3hierChild" presStyleCnt="0"/>
      <dgm:spPr/>
    </dgm:pt>
  </dgm:ptLst>
  <dgm:cxnLst>
    <dgm:cxn modelId="{36365887-DBB0-4316-8829-2EE5F095F1F7}" type="presOf" srcId="{E188BFB7-56DC-4501-A165-6802B86298C9}" destId="{1FEE9986-C6CF-442F-BEEA-2A7B0DF14DD4}" srcOrd="1" destOrd="0" presId="urn:microsoft.com/office/officeart/2008/layout/HorizontalMultiLevelHierarchy"/>
    <dgm:cxn modelId="{629B2F58-A67C-49E3-9E85-B0290D1EC9F4}" type="presOf" srcId="{E188BFB7-56DC-4501-A165-6802B86298C9}" destId="{1B5FB0C5-5408-430A-8D24-588DA357C720}" srcOrd="0" destOrd="0" presId="urn:microsoft.com/office/officeart/2008/layout/HorizontalMultiLevelHierarchy"/>
    <dgm:cxn modelId="{F97B7572-DE20-42AB-99D4-112F43C78E9A}" srcId="{79555A51-C198-4C73-9C9A-474C41D62582}" destId="{15372A71-2C3F-4AF6-AA68-0352B3C8DBC3}" srcOrd="0" destOrd="0" parTransId="{AE08CB91-181E-435B-93D1-F1B0DCA1413B}" sibTransId="{FEA93E34-DF3A-41C3-BA6D-FE401B075AD0}"/>
    <dgm:cxn modelId="{FEC20AAC-B068-4034-8711-85212EA5D2BD}" type="presOf" srcId="{DF31E44D-AACE-48D7-B12C-92E3AE0EC885}" destId="{90D79D87-A8B4-46B5-B93D-278ADA4ACEFB}" srcOrd="0" destOrd="0" presId="urn:microsoft.com/office/officeart/2008/layout/HorizontalMultiLevelHierarchy"/>
    <dgm:cxn modelId="{CA65E6E1-9C8C-49DD-976E-A51B6306840D}" type="presOf" srcId="{AE08CB91-181E-435B-93D1-F1B0DCA1413B}" destId="{56CEF019-1FA5-4630-A7F4-179A7D95D3DE}" srcOrd="0" destOrd="0" presId="urn:microsoft.com/office/officeart/2008/layout/HorizontalMultiLevelHierarchy"/>
    <dgm:cxn modelId="{DD7E0400-A92D-462D-AF2E-FA4B6EED198D}" type="presOf" srcId="{15372A71-2C3F-4AF6-AA68-0352B3C8DBC3}" destId="{06D996D7-4D48-4E84-A4FA-B6032172FBF1}" srcOrd="0" destOrd="0" presId="urn:microsoft.com/office/officeart/2008/layout/HorizontalMultiLevelHierarchy"/>
    <dgm:cxn modelId="{D16688DF-1F98-40AA-BA06-3529784FA0B5}" type="presOf" srcId="{2AFE266A-4132-4841-82B4-6EB616A39AC1}" destId="{A3D283C0-D45E-4BE6-B8FE-F2EC0F046451}" srcOrd="0" destOrd="0" presId="urn:microsoft.com/office/officeart/2008/layout/HorizontalMultiLevelHierarchy"/>
    <dgm:cxn modelId="{B4FD4E02-FC12-4C0F-8189-93B4843F3D1E}" type="presOf" srcId="{B1B98045-5ADA-404F-A5E3-D1D519481647}" destId="{DC54D319-3800-4AD5-AF7C-9FAAA5BE0199}" srcOrd="0" destOrd="0" presId="urn:microsoft.com/office/officeart/2008/layout/HorizontalMultiLevelHierarchy"/>
    <dgm:cxn modelId="{780EFA0B-6FF6-44E4-81F3-0308E0DE0813}" srcId="{79555A51-C198-4C73-9C9A-474C41D62582}" destId="{B1B98045-5ADA-404F-A5E3-D1D519481647}" srcOrd="2" destOrd="0" parTransId="{E188BFB7-56DC-4501-A165-6802B86298C9}" sibTransId="{E76316F6-1408-4D7C-8ABF-2F8B6690B014}"/>
    <dgm:cxn modelId="{6E811D95-B76D-4B57-972E-DD6D91A56BEE}" type="presOf" srcId="{AE08CB91-181E-435B-93D1-F1B0DCA1413B}" destId="{E0221176-18EC-4D00-9602-E2A0CE30361B}" srcOrd="1" destOrd="0" presId="urn:microsoft.com/office/officeart/2008/layout/HorizontalMultiLevelHierarchy"/>
    <dgm:cxn modelId="{6953C9D0-D4FB-41BC-BFC0-A6AE141DD92B}" srcId="{79555A51-C198-4C73-9C9A-474C41D62582}" destId="{DF31E44D-AACE-48D7-B12C-92E3AE0EC885}" srcOrd="1" destOrd="0" parTransId="{2AFE266A-4132-4841-82B4-6EB616A39AC1}" sibTransId="{1545A81F-5CAC-41FA-B9DA-A8949ADA2BFC}"/>
    <dgm:cxn modelId="{A7C83EDB-2D51-4D8F-B9F5-2440CCABCE38}" type="presOf" srcId="{2AFE266A-4132-4841-82B4-6EB616A39AC1}" destId="{4F314BBE-FDBE-4737-9A1F-8C063F2616F6}" srcOrd="1" destOrd="0" presId="urn:microsoft.com/office/officeart/2008/layout/HorizontalMultiLevelHierarchy"/>
    <dgm:cxn modelId="{B5963075-353D-416D-ADB0-DD0A90BAE7DF}" type="presOf" srcId="{47E48734-C1FA-4DEA-9565-9E47F4D40FA0}" destId="{DE0B8EB9-5980-41DB-BF10-65E1B60F51D8}" srcOrd="0" destOrd="0" presId="urn:microsoft.com/office/officeart/2008/layout/HorizontalMultiLevelHierarchy"/>
    <dgm:cxn modelId="{D17107ED-5B70-4DB0-B2B3-84CB2B5117AA}" type="presOf" srcId="{79555A51-C198-4C73-9C9A-474C41D62582}" destId="{32DA7458-235B-485B-B3AA-8A6ED9B7C837}" srcOrd="0" destOrd="0" presId="urn:microsoft.com/office/officeart/2008/layout/HorizontalMultiLevelHierarchy"/>
    <dgm:cxn modelId="{50B77281-DEC1-421E-8763-71DC386A2F7A}" srcId="{47E48734-C1FA-4DEA-9565-9E47F4D40FA0}" destId="{79555A51-C198-4C73-9C9A-474C41D62582}" srcOrd="0" destOrd="0" parTransId="{78EAEC84-57E1-4600-A30D-F870B8C67DAE}" sibTransId="{49773FF3-1727-4470-A231-07538BF57F55}"/>
    <dgm:cxn modelId="{4F57034E-1BB8-40EC-974C-B9A7EE4F5784}" type="presParOf" srcId="{DE0B8EB9-5980-41DB-BF10-65E1B60F51D8}" destId="{266697DB-8C7C-4B2E-A51F-063397E82CF8}" srcOrd="0" destOrd="0" presId="urn:microsoft.com/office/officeart/2008/layout/HorizontalMultiLevelHierarchy"/>
    <dgm:cxn modelId="{EBB83507-7268-4717-A548-88F4F89DB794}" type="presParOf" srcId="{266697DB-8C7C-4B2E-A51F-063397E82CF8}" destId="{32DA7458-235B-485B-B3AA-8A6ED9B7C837}" srcOrd="0" destOrd="0" presId="urn:microsoft.com/office/officeart/2008/layout/HorizontalMultiLevelHierarchy"/>
    <dgm:cxn modelId="{2EC56E6F-8E05-4FE0-A504-E5E1623538CB}" type="presParOf" srcId="{266697DB-8C7C-4B2E-A51F-063397E82CF8}" destId="{AA155437-E9BD-45CC-AA02-F0129B909A9A}" srcOrd="1" destOrd="0" presId="urn:microsoft.com/office/officeart/2008/layout/HorizontalMultiLevelHierarchy"/>
    <dgm:cxn modelId="{F76116B0-DA3A-4D9E-8500-DD24EB6643AD}" type="presParOf" srcId="{AA155437-E9BD-45CC-AA02-F0129B909A9A}" destId="{56CEF019-1FA5-4630-A7F4-179A7D95D3DE}" srcOrd="0" destOrd="0" presId="urn:microsoft.com/office/officeart/2008/layout/HorizontalMultiLevelHierarchy"/>
    <dgm:cxn modelId="{1D53E165-5E33-40CF-8C49-63E409399BCD}" type="presParOf" srcId="{56CEF019-1FA5-4630-A7F4-179A7D95D3DE}" destId="{E0221176-18EC-4D00-9602-E2A0CE30361B}" srcOrd="0" destOrd="0" presId="urn:microsoft.com/office/officeart/2008/layout/HorizontalMultiLevelHierarchy"/>
    <dgm:cxn modelId="{ABAE6696-4655-4C47-84A3-6D4BB0E42BB0}" type="presParOf" srcId="{AA155437-E9BD-45CC-AA02-F0129B909A9A}" destId="{1DF9598B-CB8A-4036-8C35-C586E4FEBBA0}" srcOrd="1" destOrd="0" presId="urn:microsoft.com/office/officeart/2008/layout/HorizontalMultiLevelHierarchy"/>
    <dgm:cxn modelId="{8096B4C7-9E67-497C-A6C8-CD8995E55D0F}" type="presParOf" srcId="{1DF9598B-CB8A-4036-8C35-C586E4FEBBA0}" destId="{06D996D7-4D48-4E84-A4FA-B6032172FBF1}" srcOrd="0" destOrd="0" presId="urn:microsoft.com/office/officeart/2008/layout/HorizontalMultiLevelHierarchy"/>
    <dgm:cxn modelId="{57166DEA-8CC1-42B7-BF68-E52D5E6D738D}" type="presParOf" srcId="{1DF9598B-CB8A-4036-8C35-C586E4FEBBA0}" destId="{676DE594-2B55-4F08-89AB-95BD1BA208B1}" srcOrd="1" destOrd="0" presId="urn:microsoft.com/office/officeart/2008/layout/HorizontalMultiLevelHierarchy"/>
    <dgm:cxn modelId="{0A15C297-A6C1-4A27-936D-10FAD5648CF3}" type="presParOf" srcId="{AA155437-E9BD-45CC-AA02-F0129B909A9A}" destId="{A3D283C0-D45E-4BE6-B8FE-F2EC0F046451}" srcOrd="2" destOrd="0" presId="urn:microsoft.com/office/officeart/2008/layout/HorizontalMultiLevelHierarchy"/>
    <dgm:cxn modelId="{4482A6BA-9B2D-4149-8AAA-04A72B2C955C}" type="presParOf" srcId="{A3D283C0-D45E-4BE6-B8FE-F2EC0F046451}" destId="{4F314BBE-FDBE-4737-9A1F-8C063F2616F6}" srcOrd="0" destOrd="0" presId="urn:microsoft.com/office/officeart/2008/layout/HorizontalMultiLevelHierarchy"/>
    <dgm:cxn modelId="{135E3A9F-28B9-4EA5-AE4B-3829C54CDD3F}" type="presParOf" srcId="{AA155437-E9BD-45CC-AA02-F0129B909A9A}" destId="{6341B030-92D6-4DB5-B30A-178AFFB4C91A}" srcOrd="3" destOrd="0" presId="urn:microsoft.com/office/officeart/2008/layout/HorizontalMultiLevelHierarchy"/>
    <dgm:cxn modelId="{5B203CEE-6B1C-4558-A7C7-B31FEFF79C0D}" type="presParOf" srcId="{6341B030-92D6-4DB5-B30A-178AFFB4C91A}" destId="{90D79D87-A8B4-46B5-B93D-278ADA4ACEFB}" srcOrd="0" destOrd="0" presId="urn:microsoft.com/office/officeart/2008/layout/HorizontalMultiLevelHierarchy"/>
    <dgm:cxn modelId="{6E46EA71-E01A-4657-8FE2-B7B169EDE0AA}" type="presParOf" srcId="{6341B030-92D6-4DB5-B30A-178AFFB4C91A}" destId="{60B85F00-0417-47B7-9F53-9633159F4E4D}" srcOrd="1" destOrd="0" presId="urn:microsoft.com/office/officeart/2008/layout/HorizontalMultiLevelHierarchy"/>
    <dgm:cxn modelId="{22EFE99C-DFE8-4177-A37D-64301A77F34C}" type="presParOf" srcId="{AA155437-E9BD-45CC-AA02-F0129B909A9A}" destId="{1B5FB0C5-5408-430A-8D24-588DA357C720}" srcOrd="4" destOrd="0" presId="urn:microsoft.com/office/officeart/2008/layout/HorizontalMultiLevelHierarchy"/>
    <dgm:cxn modelId="{5B5636CD-5559-4F75-8AA6-DF247BBE0EC5}" type="presParOf" srcId="{1B5FB0C5-5408-430A-8D24-588DA357C720}" destId="{1FEE9986-C6CF-442F-BEEA-2A7B0DF14DD4}" srcOrd="0" destOrd="0" presId="urn:microsoft.com/office/officeart/2008/layout/HorizontalMultiLevelHierarchy"/>
    <dgm:cxn modelId="{B6EE73D4-5E25-402B-BE52-D08A8D0E8B5F}" type="presParOf" srcId="{AA155437-E9BD-45CC-AA02-F0129B909A9A}" destId="{F28AB952-8221-4DA7-9B25-34E998931E8C}" srcOrd="5" destOrd="0" presId="urn:microsoft.com/office/officeart/2008/layout/HorizontalMultiLevelHierarchy"/>
    <dgm:cxn modelId="{24FC1540-57FC-488A-95A4-A17503EC7144}" type="presParOf" srcId="{F28AB952-8221-4DA7-9B25-34E998931E8C}" destId="{DC54D319-3800-4AD5-AF7C-9FAAA5BE0199}" srcOrd="0" destOrd="0" presId="urn:microsoft.com/office/officeart/2008/layout/HorizontalMultiLevelHierarchy"/>
    <dgm:cxn modelId="{7047A185-F8F2-4E47-8A78-14B23FDF5F8E}" type="presParOf" srcId="{F28AB952-8221-4DA7-9B25-34E998931E8C}" destId="{1C98A402-FBE1-4B9E-8404-707669E9EE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7E48734-C1FA-4DEA-9565-9E47F4D40FA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9555A51-C198-4C73-9C9A-474C41D62582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pPr algn="l"/>
          <a:r>
            <a:rPr lang="en-US" sz="2800" dirty="0" smtClean="0"/>
            <a:t>                              Shape</a:t>
          </a:r>
          <a:endParaRPr lang="en-US" sz="2800" dirty="0"/>
        </a:p>
      </dgm:t>
    </dgm:pt>
    <dgm:pt modelId="{78EAEC84-57E1-4600-A30D-F870B8C67DAE}" type="parTrans" cxnId="{50B77281-DEC1-421E-8763-71DC386A2F7A}">
      <dgm:prSet/>
      <dgm:spPr/>
      <dgm:t>
        <a:bodyPr/>
        <a:lstStyle/>
        <a:p>
          <a:endParaRPr lang="en-US"/>
        </a:p>
      </dgm:t>
    </dgm:pt>
    <dgm:pt modelId="{49773FF3-1727-4470-A231-07538BF57F55}" type="sibTrans" cxnId="{50B77281-DEC1-421E-8763-71DC386A2F7A}">
      <dgm:prSet/>
      <dgm:spPr/>
      <dgm:t>
        <a:bodyPr/>
        <a:lstStyle/>
        <a:p>
          <a:endParaRPr lang="en-US"/>
        </a:p>
      </dgm:t>
    </dgm:pt>
    <dgm:pt modelId="{15372A71-2C3F-4AF6-AA68-0352B3C8DBC3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Explore symmetrical and non-symmetrical</a:t>
          </a:r>
          <a:endParaRPr lang="en-US" sz="2400" dirty="0"/>
        </a:p>
      </dgm:t>
    </dgm:pt>
    <dgm:pt modelId="{AE08CB91-181E-435B-93D1-F1B0DCA1413B}" type="parTrans" cxnId="{F97B7572-DE20-42AB-99D4-112F43C78E9A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FEA93E34-DF3A-41C3-BA6D-FE401B075AD0}" type="sibTrans" cxnId="{F97B7572-DE20-42AB-99D4-112F43C78E9A}">
      <dgm:prSet/>
      <dgm:spPr/>
      <dgm:t>
        <a:bodyPr/>
        <a:lstStyle/>
        <a:p>
          <a:endParaRPr lang="en-US"/>
        </a:p>
      </dgm:t>
    </dgm:pt>
    <dgm:pt modelId="{DF31E44D-AACE-48D7-B12C-92E3AE0EC885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Handle, identify and describe properties of 2D and 3D shapes</a:t>
          </a:r>
          <a:endParaRPr lang="en-US" sz="2400" dirty="0"/>
        </a:p>
      </dgm:t>
    </dgm:pt>
    <dgm:pt modelId="{2AFE266A-4132-4841-82B4-6EB616A39AC1}" type="parTrans" cxnId="{6953C9D0-D4FB-41BC-BFC0-A6AE141DD92B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1545A81F-5CAC-41FA-B9DA-A8949ADA2BFC}" type="sibTrans" cxnId="{6953C9D0-D4FB-41BC-BFC0-A6AE141DD92B}">
      <dgm:prSet/>
      <dgm:spPr/>
      <dgm:t>
        <a:bodyPr/>
        <a:lstStyle/>
        <a:p>
          <a:endParaRPr lang="en-US"/>
        </a:p>
      </dgm:t>
    </dgm:pt>
    <dgm:pt modelId="{B1B98045-5ADA-404F-A5E3-D1D519481647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err="1" smtClean="0"/>
            <a:t>Recognise</a:t>
          </a:r>
          <a:r>
            <a:rPr lang="en-US" sz="2400" dirty="0" smtClean="0"/>
            <a:t>, handle and name common 2D and 3D shapes in different sizes and orientations</a:t>
          </a:r>
          <a:endParaRPr lang="en-US" sz="2400" dirty="0"/>
        </a:p>
      </dgm:t>
    </dgm:pt>
    <dgm:pt modelId="{E188BFB7-56DC-4501-A165-6802B86298C9}" type="parTrans" cxnId="{780EFA0B-6FF6-44E4-81F3-0308E0DE0813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E76316F6-1408-4D7C-8ABF-2F8B6690B014}" type="sibTrans" cxnId="{780EFA0B-6FF6-44E4-81F3-0308E0DE0813}">
      <dgm:prSet/>
      <dgm:spPr/>
      <dgm:t>
        <a:bodyPr/>
        <a:lstStyle/>
        <a:p>
          <a:endParaRPr lang="en-US"/>
        </a:p>
      </dgm:t>
    </dgm:pt>
    <dgm:pt modelId="{DE0B8EB9-5980-41DB-BF10-65E1B60F51D8}" type="pres">
      <dgm:prSet presAssocID="{47E48734-C1FA-4DEA-9565-9E47F4D40FA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6697DB-8C7C-4B2E-A51F-063397E82CF8}" type="pres">
      <dgm:prSet presAssocID="{79555A51-C198-4C73-9C9A-474C41D62582}" presName="root1" presStyleCnt="0"/>
      <dgm:spPr/>
    </dgm:pt>
    <dgm:pt modelId="{32DA7458-235B-485B-B3AA-8A6ED9B7C837}" type="pres">
      <dgm:prSet presAssocID="{79555A51-C198-4C73-9C9A-474C41D62582}" presName="LevelOneTextNode" presStyleLbl="node0" presStyleIdx="0" presStyleCnt="1" custLinFactNeighborX="-1297" custLinFactNeighborY="2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155437-E9BD-45CC-AA02-F0129B909A9A}" type="pres">
      <dgm:prSet presAssocID="{79555A51-C198-4C73-9C9A-474C41D62582}" presName="level2hierChild" presStyleCnt="0"/>
      <dgm:spPr/>
    </dgm:pt>
    <dgm:pt modelId="{56CEF019-1FA5-4630-A7F4-179A7D95D3DE}" type="pres">
      <dgm:prSet presAssocID="{AE08CB91-181E-435B-93D1-F1B0DCA1413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0221176-18EC-4D00-9602-E2A0CE30361B}" type="pres">
      <dgm:prSet presAssocID="{AE08CB91-181E-435B-93D1-F1B0DCA1413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F9598B-CB8A-4036-8C35-C586E4FEBBA0}" type="pres">
      <dgm:prSet presAssocID="{15372A71-2C3F-4AF6-AA68-0352B3C8DBC3}" presName="root2" presStyleCnt="0"/>
      <dgm:spPr/>
    </dgm:pt>
    <dgm:pt modelId="{06D996D7-4D48-4E84-A4FA-B6032172FBF1}" type="pres">
      <dgm:prSet presAssocID="{15372A71-2C3F-4AF6-AA68-0352B3C8DBC3}" presName="LevelTwoTextNode" presStyleLbl="node2" presStyleIdx="0" presStyleCnt="3" custScaleX="132313" custLinFactNeighborX="1151" custLinFactNeighborY="-3780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76DE594-2B55-4F08-89AB-95BD1BA208B1}" type="pres">
      <dgm:prSet presAssocID="{15372A71-2C3F-4AF6-AA68-0352B3C8DBC3}" presName="level3hierChild" presStyleCnt="0"/>
      <dgm:spPr/>
    </dgm:pt>
    <dgm:pt modelId="{A3D283C0-D45E-4BE6-B8FE-F2EC0F046451}" type="pres">
      <dgm:prSet presAssocID="{2AFE266A-4132-4841-82B4-6EB616A39AC1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F314BBE-FDBE-4737-9A1F-8C063F2616F6}" type="pres">
      <dgm:prSet presAssocID="{2AFE266A-4132-4841-82B4-6EB616A39AC1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341B030-92D6-4DB5-B30A-178AFFB4C91A}" type="pres">
      <dgm:prSet presAssocID="{DF31E44D-AACE-48D7-B12C-92E3AE0EC885}" presName="root2" presStyleCnt="0"/>
      <dgm:spPr/>
    </dgm:pt>
    <dgm:pt modelId="{90D79D87-A8B4-46B5-B93D-278ADA4ACEFB}" type="pres">
      <dgm:prSet presAssocID="{DF31E44D-AACE-48D7-B12C-92E3AE0EC885}" presName="LevelTwoTextNode" presStyleLbl="node2" presStyleIdx="1" presStyleCnt="3" custScaleX="132313" custLinFactNeighborX="124" custLinFactNeighborY="3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B85F00-0417-47B7-9F53-9633159F4E4D}" type="pres">
      <dgm:prSet presAssocID="{DF31E44D-AACE-48D7-B12C-92E3AE0EC885}" presName="level3hierChild" presStyleCnt="0"/>
      <dgm:spPr/>
    </dgm:pt>
    <dgm:pt modelId="{1B5FB0C5-5408-430A-8D24-588DA357C720}" type="pres">
      <dgm:prSet presAssocID="{E188BFB7-56DC-4501-A165-6802B86298C9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FEE9986-C6CF-442F-BEEA-2A7B0DF14DD4}" type="pres">
      <dgm:prSet presAssocID="{E188BFB7-56DC-4501-A165-6802B86298C9}" presName="connTx" presStyleLbl="parChTrans1D2" presStyleIdx="2" presStyleCnt="3"/>
      <dgm:spPr/>
      <dgm:t>
        <a:bodyPr/>
        <a:lstStyle/>
        <a:p>
          <a:endParaRPr lang="en-US"/>
        </a:p>
      </dgm:t>
    </dgm:pt>
    <dgm:pt modelId="{F28AB952-8221-4DA7-9B25-34E998931E8C}" type="pres">
      <dgm:prSet presAssocID="{B1B98045-5ADA-404F-A5E3-D1D519481647}" presName="root2" presStyleCnt="0"/>
      <dgm:spPr/>
    </dgm:pt>
    <dgm:pt modelId="{DC54D319-3800-4AD5-AF7C-9FAAA5BE0199}" type="pres">
      <dgm:prSet presAssocID="{B1B98045-5ADA-404F-A5E3-D1D519481647}" presName="LevelTwoTextNode" presStyleLbl="node2" presStyleIdx="2" presStyleCnt="3" custScaleX="132652" custLinFactNeighborX="-45" custLinFactNeighborY="416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98A402-FBE1-4B9E-8404-707669E9EE2A}" type="pres">
      <dgm:prSet presAssocID="{B1B98045-5ADA-404F-A5E3-D1D519481647}" presName="level3hierChild" presStyleCnt="0"/>
      <dgm:spPr/>
    </dgm:pt>
  </dgm:ptLst>
  <dgm:cxnLst>
    <dgm:cxn modelId="{36365887-DBB0-4316-8829-2EE5F095F1F7}" type="presOf" srcId="{E188BFB7-56DC-4501-A165-6802B86298C9}" destId="{1FEE9986-C6CF-442F-BEEA-2A7B0DF14DD4}" srcOrd="1" destOrd="0" presId="urn:microsoft.com/office/officeart/2008/layout/HorizontalMultiLevelHierarchy"/>
    <dgm:cxn modelId="{629B2F58-A67C-49E3-9E85-B0290D1EC9F4}" type="presOf" srcId="{E188BFB7-56DC-4501-A165-6802B86298C9}" destId="{1B5FB0C5-5408-430A-8D24-588DA357C720}" srcOrd="0" destOrd="0" presId="urn:microsoft.com/office/officeart/2008/layout/HorizontalMultiLevelHierarchy"/>
    <dgm:cxn modelId="{F97B7572-DE20-42AB-99D4-112F43C78E9A}" srcId="{79555A51-C198-4C73-9C9A-474C41D62582}" destId="{15372A71-2C3F-4AF6-AA68-0352B3C8DBC3}" srcOrd="0" destOrd="0" parTransId="{AE08CB91-181E-435B-93D1-F1B0DCA1413B}" sibTransId="{FEA93E34-DF3A-41C3-BA6D-FE401B075AD0}"/>
    <dgm:cxn modelId="{FEC20AAC-B068-4034-8711-85212EA5D2BD}" type="presOf" srcId="{DF31E44D-AACE-48D7-B12C-92E3AE0EC885}" destId="{90D79D87-A8B4-46B5-B93D-278ADA4ACEFB}" srcOrd="0" destOrd="0" presId="urn:microsoft.com/office/officeart/2008/layout/HorizontalMultiLevelHierarchy"/>
    <dgm:cxn modelId="{CA65E6E1-9C8C-49DD-976E-A51B6306840D}" type="presOf" srcId="{AE08CB91-181E-435B-93D1-F1B0DCA1413B}" destId="{56CEF019-1FA5-4630-A7F4-179A7D95D3DE}" srcOrd="0" destOrd="0" presId="urn:microsoft.com/office/officeart/2008/layout/HorizontalMultiLevelHierarchy"/>
    <dgm:cxn modelId="{DD7E0400-A92D-462D-AF2E-FA4B6EED198D}" type="presOf" srcId="{15372A71-2C3F-4AF6-AA68-0352B3C8DBC3}" destId="{06D996D7-4D48-4E84-A4FA-B6032172FBF1}" srcOrd="0" destOrd="0" presId="urn:microsoft.com/office/officeart/2008/layout/HorizontalMultiLevelHierarchy"/>
    <dgm:cxn modelId="{D16688DF-1F98-40AA-BA06-3529784FA0B5}" type="presOf" srcId="{2AFE266A-4132-4841-82B4-6EB616A39AC1}" destId="{A3D283C0-D45E-4BE6-B8FE-F2EC0F046451}" srcOrd="0" destOrd="0" presId="urn:microsoft.com/office/officeart/2008/layout/HorizontalMultiLevelHierarchy"/>
    <dgm:cxn modelId="{B4FD4E02-FC12-4C0F-8189-93B4843F3D1E}" type="presOf" srcId="{B1B98045-5ADA-404F-A5E3-D1D519481647}" destId="{DC54D319-3800-4AD5-AF7C-9FAAA5BE0199}" srcOrd="0" destOrd="0" presId="urn:microsoft.com/office/officeart/2008/layout/HorizontalMultiLevelHierarchy"/>
    <dgm:cxn modelId="{780EFA0B-6FF6-44E4-81F3-0308E0DE0813}" srcId="{79555A51-C198-4C73-9C9A-474C41D62582}" destId="{B1B98045-5ADA-404F-A5E3-D1D519481647}" srcOrd="2" destOrd="0" parTransId="{E188BFB7-56DC-4501-A165-6802B86298C9}" sibTransId="{E76316F6-1408-4D7C-8ABF-2F8B6690B014}"/>
    <dgm:cxn modelId="{6E811D95-B76D-4B57-972E-DD6D91A56BEE}" type="presOf" srcId="{AE08CB91-181E-435B-93D1-F1B0DCA1413B}" destId="{E0221176-18EC-4D00-9602-E2A0CE30361B}" srcOrd="1" destOrd="0" presId="urn:microsoft.com/office/officeart/2008/layout/HorizontalMultiLevelHierarchy"/>
    <dgm:cxn modelId="{6953C9D0-D4FB-41BC-BFC0-A6AE141DD92B}" srcId="{79555A51-C198-4C73-9C9A-474C41D62582}" destId="{DF31E44D-AACE-48D7-B12C-92E3AE0EC885}" srcOrd="1" destOrd="0" parTransId="{2AFE266A-4132-4841-82B4-6EB616A39AC1}" sibTransId="{1545A81F-5CAC-41FA-B9DA-A8949ADA2BFC}"/>
    <dgm:cxn modelId="{A7C83EDB-2D51-4D8F-B9F5-2440CCABCE38}" type="presOf" srcId="{2AFE266A-4132-4841-82B4-6EB616A39AC1}" destId="{4F314BBE-FDBE-4737-9A1F-8C063F2616F6}" srcOrd="1" destOrd="0" presId="urn:microsoft.com/office/officeart/2008/layout/HorizontalMultiLevelHierarchy"/>
    <dgm:cxn modelId="{B5963075-353D-416D-ADB0-DD0A90BAE7DF}" type="presOf" srcId="{47E48734-C1FA-4DEA-9565-9E47F4D40FA0}" destId="{DE0B8EB9-5980-41DB-BF10-65E1B60F51D8}" srcOrd="0" destOrd="0" presId="urn:microsoft.com/office/officeart/2008/layout/HorizontalMultiLevelHierarchy"/>
    <dgm:cxn modelId="{D17107ED-5B70-4DB0-B2B3-84CB2B5117AA}" type="presOf" srcId="{79555A51-C198-4C73-9C9A-474C41D62582}" destId="{32DA7458-235B-485B-B3AA-8A6ED9B7C837}" srcOrd="0" destOrd="0" presId="urn:microsoft.com/office/officeart/2008/layout/HorizontalMultiLevelHierarchy"/>
    <dgm:cxn modelId="{50B77281-DEC1-421E-8763-71DC386A2F7A}" srcId="{47E48734-C1FA-4DEA-9565-9E47F4D40FA0}" destId="{79555A51-C198-4C73-9C9A-474C41D62582}" srcOrd="0" destOrd="0" parTransId="{78EAEC84-57E1-4600-A30D-F870B8C67DAE}" sibTransId="{49773FF3-1727-4470-A231-07538BF57F55}"/>
    <dgm:cxn modelId="{4F57034E-1BB8-40EC-974C-B9A7EE4F5784}" type="presParOf" srcId="{DE0B8EB9-5980-41DB-BF10-65E1B60F51D8}" destId="{266697DB-8C7C-4B2E-A51F-063397E82CF8}" srcOrd="0" destOrd="0" presId="urn:microsoft.com/office/officeart/2008/layout/HorizontalMultiLevelHierarchy"/>
    <dgm:cxn modelId="{EBB83507-7268-4717-A548-88F4F89DB794}" type="presParOf" srcId="{266697DB-8C7C-4B2E-A51F-063397E82CF8}" destId="{32DA7458-235B-485B-B3AA-8A6ED9B7C837}" srcOrd="0" destOrd="0" presId="urn:microsoft.com/office/officeart/2008/layout/HorizontalMultiLevelHierarchy"/>
    <dgm:cxn modelId="{2EC56E6F-8E05-4FE0-A504-E5E1623538CB}" type="presParOf" srcId="{266697DB-8C7C-4B2E-A51F-063397E82CF8}" destId="{AA155437-E9BD-45CC-AA02-F0129B909A9A}" srcOrd="1" destOrd="0" presId="urn:microsoft.com/office/officeart/2008/layout/HorizontalMultiLevelHierarchy"/>
    <dgm:cxn modelId="{F76116B0-DA3A-4D9E-8500-DD24EB6643AD}" type="presParOf" srcId="{AA155437-E9BD-45CC-AA02-F0129B909A9A}" destId="{56CEF019-1FA5-4630-A7F4-179A7D95D3DE}" srcOrd="0" destOrd="0" presId="urn:microsoft.com/office/officeart/2008/layout/HorizontalMultiLevelHierarchy"/>
    <dgm:cxn modelId="{1D53E165-5E33-40CF-8C49-63E409399BCD}" type="presParOf" srcId="{56CEF019-1FA5-4630-A7F4-179A7D95D3DE}" destId="{E0221176-18EC-4D00-9602-E2A0CE30361B}" srcOrd="0" destOrd="0" presId="urn:microsoft.com/office/officeart/2008/layout/HorizontalMultiLevelHierarchy"/>
    <dgm:cxn modelId="{ABAE6696-4655-4C47-84A3-6D4BB0E42BB0}" type="presParOf" srcId="{AA155437-E9BD-45CC-AA02-F0129B909A9A}" destId="{1DF9598B-CB8A-4036-8C35-C586E4FEBBA0}" srcOrd="1" destOrd="0" presId="urn:microsoft.com/office/officeart/2008/layout/HorizontalMultiLevelHierarchy"/>
    <dgm:cxn modelId="{8096B4C7-9E67-497C-A6C8-CD8995E55D0F}" type="presParOf" srcId="{1DF9598B-CB8A-4036-8C35-C586E4FEBBA0}" destId="{06D996D7-4D48-4E84-A4FA-B6032172FBF1}" srcOrd="0" destOrd="0" presId="urn:microsoft.com/office/officeart/2008/layout/HorizontalMultiLevelHierarchy"/>
    <dgm:cxn modelId="{57166DEA-8CC1-42B7-BF68-E52D5E6D738D}" type="presParOf" srcId="{1DF9598B-CB8A-4036-8C35-C586E4FEBBA0}" destId="{676DE594-2B55-4F08-89AB-95BD1BA208B1}" srcOrd="1" destOrd="0" presId="urn:microsoft.com/office/officeart/2008/layout/HorizontalMultiLevelHierarchy"/>
    <dgm:cxn modelId="{0A15C297-A6C1-4A27-936D-10FAD5648CF3}" type="presParOf" srcId="{AA155437-E9BD-45CC-AA02-F0129B909A9A}" destId="{A3D283C0-D45E-4BE6-B8FE-F2EC0F046451}" srcOrd="2" destOrd="0" presId="urn:microsoft.com/office/officeart/2008/layout/HorizontalMultiLevelHierarchy"/>
    <dgm:cxn modelId="{4482A6BA-9B2D-4149-8AAA-04A72B2C955C}" type="presParOf" srcId="{A3D283C0-D45E-4BE6-B8FE-F2EC0F046451}" destId="{4F314BBE-FDBE-4737-9A1F-8C063F2616F6}" srcOrd="0" destOrd="0" presId="urn:microsoft.com/office/officeart/2008/layout/HorizontalMultiLevelHierarchy"/>
    <dgm:cxn modelId="{135E3A9F-28B9-4EA5-AE4B-3829C54CDD3F}" type="presParOf" srcId="{AA155437-E9BD-45CC-AA02-F0129B909A9A}" destId="{6341B030-92D6-4DB5-B30A-178AFFB4C91A}" srcOrd="3" destOrd="0" presId="urn:microsoft.com/office/officeart/2008/layout/HorizontalMultiLevelHierarchy"/>
    <dgm:cxn modelId="{5B203CEE-6B1C-4558-A7C7-B31FEFF79C0D}" type="presParOf" srcId="{6341B030-92D6-4DB5-B30A-178AFFB4C91A}" destId="{90D79D87-A8B4-46B5-B93D-278ADA4ACEFB}" srcOrd="0" destOrd="0" presId="urn:microsoft.com/office/officeart/2008/layout/HorizontalMultiLevelHierarchy"/>
    <dgm:cxn modelId="{6E46EA71-E01A-4657-8FE2-B7B169EDE0AA}" type="presParOf" srcId="{6341B030-92D6-4DB5-B30A-178AFFB4C91A}" destId="{60B85F00-0417-47B7-9F53-9633159F4E4D}" srcOrd="1" destOrd="0" presId="urn:microsoft.com/office/officeart/2008/layout/HorizontalMultiLevelHierarchy"/>
    <dgm:cxn modelId="{22EFE99C-DFE8-4177-A37D-64301A77F34C}" type="presParOf" srcId="{AA155437-E9BD-45CC-AA02-F0129B909A9A}" destId="{1B5FB0C5-5408-430A-8D24-588DA357C720}" srcOrd="4" destOrd="0" presId="urn:microsoft.com/office/officeart/2008/layout/HorizontalMultiLevelHierarchy"/>
    <dgm:cxn modelId="{5B5636CD-5559-4F75-8AA6-DF247BBE0EC5}" type="presParOf" srcId="{1B5FB0C5-5408-430A-8D24-588DA357C720}" destId="{1FEE9986-C6CF-442F-BEEA-2A7B0DF14DD4}" srcOrd="0" destOrd="0" presId="urn:microsoft.com/office/officeart/2008/layout/HorizontalMultiLevelHierarchy"/>
    <dgm:cxn modelId="{B6EE73D4-5E25-402B-BE52-D08A8D0E8B5F}" type="presParOf" srcId="{AA155437-E9BD-45CC-AA02-F0129B909A9A}" destId="{F28AB952-8221-4DA7-9B25-34E998931E8C}" srcOrd="5" destOrd="0" presId="urn:microsoft.com/office/officeart/2008/layout/HorizontalMultiLevelHierarchy"/>
    <dgm:cxn modelId="{24FC1540-57FC-488A-95A4-A17503EC7144}" type="presParOf" srcId="{F28AB952-8221-4DA7-9B25-34E998931E8C}" destId="{DC54D319-3800-4AD5-AF7C-9FAAA5BE0199}" srcOrd="0" destOrd="0" presId="urn:microsoft.com/office/officeart/2008/layout/HorizontalMultiLevelHierarchy"/>
    <dgm:cxn modelId="{7047A185-F8F2-4E47-8A78-14B23FDF5F8E}" type="presParOf" srcId="{F28AB952-8221-4DA7-9B25-34E998931E8C}" destId="{1C98A402-FBE1-4B9E-8404-707669E9EE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E48734-C1FA-4DEA-9565-9E47F4D40FA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9555A51-C198-4C73-9C9A-474C41D62582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pPr algn="l"/>
          <a:r>
            <a:rPr lang="en-US" sz="2800" dirty="0" smtClean="0"/>
            <a:t>                           Fractions</a:t>
          </a:r>
          <a:endParaRPr lang="en-US" sz="2800" dirty="0"/>
        </a:p>
      </dgm:t>
    </dgm:pt>
    <dgm:pt modelId="{78EAEC84-57E1-4600-A30D-F870B8C67DAE}" type="parTrans" cxnId="{50B77281-DEC1-421E-8763-71DC386A2F7A}">
      <dgm:prSet/>
      <dgm:spPr/>
      <dgm:t>
        <a:bodyPr/>
        <a:lstStyle/>
        <a:p>
          <a:endParaRPr lang="en-US"/>
        </a:p>
      </dgm:t>
    </dgm:pt>
    <dgm:pt modelId="{49773FF3-1727-4470-A231-07538BF57F55}" type="sibTrans" cxnId="{50B77281-DEC1-421E-8763-71DC386A2F7A}">
      <dgm:prSet/>
      <dgm:spPr/>
      <dgm:t>
        <a:bodyPr/>
        <a:lstStyle/>
        <a:p>
          <a:endParaRPr lang="en-US"/>
        </a:p>
      </dgm:t>
    </dgm:pt>
    <dgm:pt modelId="{15372A71-2C3F-4AF6-AA68-0352B3C8DBC3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Exploring decimal places</a:t>
          </a:r>
          <a:endParaRPr lang="en-US" sz="2400" dirty="0"/>
        </a:p>
      </dgm:t>
    </dgm:pt>
    <dgm:pt modelId="{AE08CB91-181E-435B-93D1-F1B0DCA1413B}" type="parTrans" cxnId="{F97B7572-DE20-42AB-99D4-112F43C78E9A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FEA93E34-DF3A-41C3-BA6D-FE401B075AD0}" type="sibTrans" cxnId="{F97B7572-DE20-42AB-99D4-112F43C78E9A}">
      <dgm:prSet/>
      <dgm:spPr/>
      <dgm:t>
        <a:bodyPr/>
        <a:lstStyle/>
        <a:p>
          <a:endParaRPr lang="en-US"/>
        </a:p>
      </dgm:t>
    </dgm:pt>
    <dgm:pt modelId="{DF31E44D-AACE-48D7-B12C-92E3AE0EC885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Doubling and halving numbers</a:t>
          </a:r>
          <a:endParaRPr lang="en-US" sz="2400" dirty="0"/>
        </a:p>
      </dgm:t>
    </dgm:pt>
    <dgm:pt modelId="{2AFE266A-4132-4841-82B4-6EB616A39AC1}" type="parTrans" cxnId="{6953C9D0-D4FB-41BC-BFC0-A6AE141DD92B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1545A81F-5CAC-41FA-B9DA-A8949ADA2BFC}" type="sibTrans" cxnId="{6953C9D0-D4FB-41BC-BFC0-A6AE141DD92B}">
      <dgm:prSet/>
      <dgm:spPr/>
      <dgm:t>
        <a:bodyPr/>
        <a:lstStyle/>
        <a:p>
          <a:endParaRPr lang="en-US"/>
        </a:p>
      </dgm:t>
    </dgm:pt>
    <dgm:pt modelId="{B1B98045-5ADA-404F-A5E3-D1D519481647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Fraction of shapes ½, whole and ¼ </a:t>
          </a:r>
          <a:endParaRPr lang="en-US" sz="2400" dirty="0"/>
        </a:p>
      </dgm:t>
    </dgm:pt>
    <dgm:pt modelId="{E188BFB7-56DC-4501-A165-6802B86298C9}" type="parTrans" cxnId="{780EFA0B-6FF6-44E4-81F3-0308E0DE0813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E76316F6-1408-4D7C-8ABF-2F8B6690B014}" type="sibTrans" cxnId="{780EFA0B-6FF6-44E4-81F3-0308E0DE0813}">
      <dgm:prSet/>
      <dgm:spPr/>
      <dgm:t>
        <a:bodyPr/>
        <a:lstStyle/>
        <a:p>
          <a:endParaRPr lang="en-US"/>
        </a:p>
      </dgm:t>
    </dgm:pt>
    <dgm:pt modelId="{DE0B8EB9-5980-41DB-BF10-65E1B60F51D8}" type="pres">
      <dgm:prSet presAssocID="{47E48734-C1FA-4DEA-9565-9E47F4D40FA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6697DB-8C7C-4B2E-A51F-063397E82CF8}" type="pres">
      <dgm:prSet presAssocID="{79555A51-C198-4C73-9C9A-474C41D62582}" presName="root1" presStyleCnt="0"/>
      <dgm:spPr/>
    </dgm:pt>
    <dgm:pt modelId="{32DA7458-235B-485B-B3AA-8A6ED9B7C837}" type="pres">
      <dgm:prSet presAssocID="{79555A51-C198-4C73-9C9A-474C41D62582}" presName="LevelOneTextNode" presStyleLbl="node0" presStyleIdx="0" presStyleCnt="1" custLinFactNeighborX="-1297" custLinFactNeighborY="2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155437-E9BD-45CC-AA02-F0129B909A9A}" type="pres">
      <dgm:prSet presAssocID="{79555A51-C198-4C73-9C9A-474C41D62582}" presName="level2hierChild" presStyleCnt="0"/>
      <dgm:spPr/>
    </dgm:pt>
    <dgm:pt modelId="{56CEF019-1FA5-4630-A7F4-179A7D95D3DE}" type="pres">
      <dgm:prSet presAssocID="{AE08CB91-181E-435B-93D1-F1B0DCA1413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0221176-18EC-4D00-9602-E2A0CE30361B}" type="pres">
      <dgm:prSet presAssocID="{AE08CB91-181E-435B-93D1-F1B0DCA1413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F9598B-CB8A-4036-8C35-C586E4FEBBA0}" type="pres">
      <dgm:prSet presAssocID="{15372A71-2C3F-4AF6-AA68-0352B3C8DBC3}" presName="root2" presStyleCnt="0"/>
      <dgm:spPr/>
    </dgm:pt>
    <dgm:pt modelId="{06D996D7-4D48-4E84-A4FA-B6032172FBF1}" type="pres">
      <dgm:prSet presAssocID="{15372A71-2C3F-4AF6-AA68-0352B3C8DBC3}" presName="LevelTwoTextNode" presStyleLbl="node2" presStyleIdx="0" presStyleCnt="3" custScaleX="132313" custLinFactNeighborX="124" custLinFactNeighborY="-409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76DE594-2B55-4F08-89AB-95BD1BA208B1}" type="pres">
      <dgm:prSet presAssocID="{15372A71-2C3F-4AF6-AA68-0352B3C8DBC3}" presName="level3hierChild" presStyleCnt="0"/>
      <dgm:spPr/>
    </dgm:pt>
    <dgm:pt modelId="{A3D283C0-D45E-4BE6-B8FE-F2EC0F046451}" type="pres">
      <dgm:prSet presAssocID="{2AFE266A-4132-4841-82B4-6EB616A39AC1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F314BBE-FDBE-4737-9A1F-8C063F2616F6}" type="pres">
      <dgm:prSet presAssocID="{2AFE266A-4132-4841-82B4-6EB616A39AC1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341B030-92D6-4DB5-B30A-178AFFB4C91A}" type="pres">
      <dgm:prSet presAssocID="{DF31E44D-AACE-48D7-B12C-92E3AE0EC885}" presName="root2" presStyleCnt="0"/>
      <dgm:spPr/>
    </dgm:pt>
    <dgm:pt modelId="{90D79D87-A8B4-46B5-B93D-278ADA4ACEFB}" type="pres">
      <dgm:prSet presAssocID="{DF31E44D-AACE-48D7-B12C-92E3AE0EC885}" presName="LevelTwoTextNode" presStyleLbl="node2" presStyleIdx="1" presStyleCnt="3" custScaleX="132313" custLinFactNeighborX="124" custLinFactNeighborY="3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B85F00-0417-47B7-9F53-9633159F4E4D}" type="pres">
      <dgm:prSet presAssocID="{DF31E44D-AACE-48D7-B12C-92E3AE0EC885}" presName="level3hierChild" presStyleCnt="0"/>
      <dgm:spPr/>
    </dgm:pt>
    <dgm:pt modelId="{1B5FB0C5-5408-430A-8D24-588DA357C720}" type="pres">
      <dgm:prSet presAssocID="{E188BFB7-56DC-4501-A165-6802B86298C9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FEE9986-C6CF-442F-BEEA-2A7B0DF14DD4}" type="pres">
      <dgm:prSet presAssocID="{E188BFB7-56DC-4501-A165-6802B86298C9}" presName="connTx" presStyleLbl="parChTrans1D2" presStyleIdx="2" presStyleCnt="3"/>
      <dgm:spPr/>
      <dgm:t>
        <a:bodyPr/>
        <a:lstStyle/>
        <a:p>
          <a:endParaRPr lang="en-US"/>
        </a:p>
      </dgm:t>
    </dgm:pt>
    <dgm:pt modelId="{F28AB952-8221-4DA7-9B25-34E998931E8C}" type="pres">
      <dgm:prSet presAssocID="{B1B98045-5ADA-404F-A5E3-D1D519481647}" presName="root2" presStyleCnt="0"/>
      <dgm:spPr/>
    </dgm:pt>
    <dgm:pt modelId="{DC54D319-3800-4AD5-AF7C-9FAAA5BE0199}" type="pres">
      <dgm:prSet presAssocID="{B1B98045-5ADA-404F-A5E3-D1D519481647}" presName="LevelTwoTextNode" presStyleLbl="node2" presStyleIdx="2" presStyleCnt="3" custScaleX="132652" custLinFactNeighborX="-45" custLinFactNeighborY="416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98A402-FBE1-4B9E-8404-707669E9EE2A}" type="pres">
      <dgm:prSet presAssocID="{B1B98045-5ADA-404F-A5E3-D1D519481647}" presName="level3hierChild" presStyleCnt="0"/>
      <dgm:spPr/>
    </dgm:pt>
  </dgm:ptLst>
  <dgm:cxnLst>
    <dgm:cxn modelId="{36365887-DBB0-4316-8829-2EE5F095F1F7}" type="presOf" srcId="{E188BFB7-56DC-4501-A165-6802B86298C9}" destId="{1FEE9986-C6CF-442F-BEEA-2A7B0DF14DD4}" srcOrd="1" destOrd="0" presId="urn:microsoft.com/office/officeart/2008/layout/HorizontalMultiLevelHierarchy"/>
    <dgm:cxn modelId="{629B2F58-A67C-49E3-9E85-B0290D1EC9F4}" type="presOf" srcId="{E188BFB7-56DC-4501-A165-6802B86298C9}" destId="{1B5FB0C5-5408-430A-8D24-588DA357C720}" srcOrd="0" destOrd="0" presId="urn:microsoft.com/office/officeart/2008/layout/HorizontalMultiLevelHierarchy"/>
    <dgm:cxn modelId="{F97B7572-DE20-42AB-99D4-112F43C78E9A}" srcId="{79555A51-C198-4C73-9C9A-474C41D62582}" destId="{15372A71-2C3F-4AF6-AA68-0352B3C8DBC3}" srcOrd="0" destOrd="0" parTransId="{AE08CB91-181E-435B-93D1-F1B0DCA1413B}" sibTransId="{FEA93E34-DF3A-41C3-BA6D-FE401B075AD0}"/>
    <dgm:cxn modelId="{FEC20AAC-B068-4034-8711-85212EA5D2BD}" type="presOf" srcId="{DF31E44D-AACE-48D7-B12C-92E3AE0EC885}" destId="{90D79D87-A8B4-46B5-B93D-278ADA4ACEFB}" srcOrd="0" destOrd="0" presId="urn:microsoft.com/office/officeart/2008/layout/HorizontalMultiLevelHierarchy"/>
    <dgm:cxn modelId="{CA65E6E1-9C8C-49DD-976E-A51B6306840D}" type="presOf" srcId="{AE08CB91-181E-435B-93D1-F1B0DCA1413B}" destId="{56CEF019-1FA5-4630-A7F4-179A7D95D3DE}" srcOrd="0" destOrd="0" presId="urn:microsoft.com/office/officeart/2008/layout/HorizontalMultiLevelHierarchy"/>
    <dgm:cxn modelId="{DD7E0400-A92D-462D-AF2E-FA4B6EED198D}" type="presOf" srcId="{15372A71-2C3F-4AF6-AA68-0352B3C8DBC3}" destId="{06D996D7-4D48-4E84-A4FA-B6032172FBF1}" srcOrd="0" destOrd="0" presId="urn:microsoft.com/office/officeart/2008/layout/HorizontalMultiLevelHierarchy"/>
    <dgm:cxn modelId="{D16688DF-1F98-40AA-BA06-3529784FA0B5}" type="presOf" srcId="{2AFE266A-4132-4841-82B4-6EB616A39AC1}" destId="{A3D283C0-D45E-4BE6-B8FE-F2EC0F046451}" srcOrd="0" destOrd="0" presId="urn:microsoft.com/office/officeart/2008/layout/HorizontalMultiLevelHierarchy"/>
    <dgm:cxn modelId="{B4FD4E02-FC12-4C0F-8189-93B4843F3D1E}" type="presOf" srcId="{B1B98045-5ADA-404F-A5E3-D1D519481647}" destId="{DC54D319-3800-4AD5-AF7C-9FAAA5BE0199}" srcOrd="0" destOrd="0" presId="urn:microsoft.com/office/officeart/2008/layout/HorizontalMultiLevelHierarchy"/>
    <dgm:cxn modelId="{780EFA0B-6FF6-44E4-81F3-0308E0DE0813}" srcId="{79555A51-C198-4C73-9C9A-474C41D62582}" destId="{B1B98045-5ADA-404F-A5E3-D1D519481647}" srcOrd="2" destOrd="0" parTransId="{E188BFB7-56DC-4501-A165-6802B86298C9}" sibTransId="{E76316F6-1408-4D7C-8ABF-2F8B6690B014}"/>
    <dgm:cxn modelId="{6E811D95-B76D-4B57-972E-DD6D91A56BEE}" type="presOf" srcId="{AE08CB91-181E-435B-93D1-F1B0DCA1413B}" destId="{E0221176-18EC-4D00-9602-E2A0CE30361B}" srcOrd="1" destOrd="0" presId="urn:microsoft.com/office/officeart/2008/layout/HorizontalMultiLevelHierarchy"/>
    <dgm:cxn modelId="{6953C9D0-D4FB-41BC-BFC0-A6AE141DD92B}" srcId="{79555A51-C198-4C73-9C9A-474C41D62582}" destId="{DF31E44D-AACE-48D7-B12C-92E3AE0EC885}" srcOrd="1" destOrd="0" parTransId="{2AFE266A-4132-4841-82B4-6EB616A39AC1}" sibTransId="{1545A81F-5CAC-41FA-B9DA-A8949ADA2BFC}"/>
    <dgm:cxn modelId="{A7C83EDB-2D51-4D8F-B9F5-2440CCABCE38}" type="presOf" srcId="{2AFE266A-4132-4841-82B4-6EB616A39AC1}" destId="{4F314BBE-FDBE-4737-9A1F-8C063F2616F6}" srcOrd="1" destOrd="0" presId="urn:microsoft.com/office/officeart/2008/layout/HorizontalMultiLevelHierarchy"/>
    <dgm:cxn modelId="{B5963075-353D-416D-ADB0-DD0A90BAE7DF}" type="presOf" srcId="{47E48734-C1FA-4DEA-9565-9E47F4D40FA0}" destId="{DE0B8EB9-5980-41DB-BF10-65E1B60F51D8}" srcOrd="0" destOrd="0" presId="urn:microsoft.com/office/officeart/2008/layout/HorizontalMultiLevelHierarchy"/>
    <dgm:cxn modelId="{D17107ED-5B70-4DB0-B2B3-84CB2B5117AA}" type="presOf" srcId="{79555A51-C198-4C73-9C9A-474C41D62582}" destId="{32DA7458-235B-485B-B3AA-8A6ED9B7C837}" srcOrd="0" destOrd="0" presId="urn:microsoft.com/office/officeart/2008/layout/HorizontalMultiLevelHierarchy"/>
    <dgm:cxn modelId="{50B77281-DEC1-421E-8763-71DC386A2F7A}" srcId="{47E48734-C1FA-4DEA-9565-9E47F4D40FA0}" destId="{79555A51-C198-4C73-9C9A-474C41D62582}" srcOrd="0" destOrd="0" parTransId="{78EAEC84-57E1-4600-A30D-F870B8C67DAE}" sibTransId="{49773FF3-1727-4470-A231-07538BF57F55}"/>
    <dgm:cxn modelId="{4F57034E-1BB8-40EC-974C-B9A7EE4F5784}" type="presParOf" srcId="{DE0B8EB9-5980-41DB-BF10-65E1B60F51D8}" destId="{266697DB-8C7C-4B2E-A51F-063397E82CF8}" srcOrd="0" destOrd="0" presId="urn:microsoft.com/office/officeart/2008/layout/HorizontalMultiLevelHierarchy"/>
    <dgm:cxn modelId="{EBB83507-7268-4717-A548-88F4F89DB794}" type="presParOf" srcId="{266697DB-8C7C-4B2E-A51F-063397E82CF8}" destId="{32DA7458-235B-485B-B3AA-8A6ED9B7C837}" srcOrd="0" destOrd="0" presId="urn:microsoft.com/office/officeart/2008/layout/HorizontalMultiLevelHierarchy"/>
    <dgm:cxn modelId="{2EC56E6F-8E05-4FE0-A504-E5E1623538CB}" type="presParOf" srcId="{266697DB-8C7C-4B2E-A51F-063397E82CF8}" destId="{AA155437-E9BD-45CC-AA02-F0129B909A9A}" srcOrd="1" destOrd="0" presId="urn:microsoft.com/office/officeart/2008/layout/HorizontalMultiLevelHierarchy"/>
    <dgm:cxn modelId="{F76116B0-DA3A-4D9E-8500-DD24EB6643AD}" type="presParOf" srcId="{AA155437-E9BD-45CC-AA02-F0129B909A9A}" destId="{56CEF019-1FA5-4630-A7F4-179A7D95D3DE}" srcOrd="0" destOrd="0" presId="urn:microsoft.com/office/officeart/2008/layout/HorizontalMultiLevelHierarchy"/>
    <dgm:cxn modelId="{1D53E165-5E33-40CF-8C49-63E409399BCD}" type="presParOf" srcId="{56CEF019-1FA5-4630-A7F4-179A7D95D3DE}" destId="{E0221176-18EC-4D00-9602-E2A0CE30361B}" srcOrd="0" destOrd="0" presId="urn:microsoft.com/office/officeart/2008/layout/HorizontalMultiLevelHierarchy"/>
    <dgm:cxn modelId="{ABAE6696-4655-4C47-84A3-6D4BB0E42BB0}" type="presParOf" srcId="{AA155437-E9BD-45CC-AA02-F0129B909A9A}" destId="{1DF9598B-CB8A-4036-8C35-C586E4FEBBA0}" srcOrd="1" destOrd="0" presId="urn:microsoft.com/office/officeart/2008/layout/HorizontalMultiLevelHierarchy"/>
    <dgm:cxn modelId="{8096B4C7-9E67-497C-A6C8-CD8995E55D0F}" type="presParOf" srcId="{1DF9598B-CB8A-4036-8C35-C586E4FEBBA0}" destId="{06D996D7-4D48-4E84-A4FA-B6032172FBF1}" srcOrd="0" destOrd="0" presId="urn:microsoft.com/office/officeart/2008/layout/HorizontalMultiLevelHierarchy"/>
    <dgm:cxn modelId="{57166DEA-8CC1-42B7-BF68-E52D5E6D738D}" type="presParOf" srcId="{1DF9598B-CB8A-4036-8C35-C586E4FEBBA0}" destId="{676DE594-2B55-4F08-89AB-95BD1BA208B1}" srcOrd="1" destOrd="0" presId="urn:microsoft.com/office/officeart/2008/layout/HorizontalMultiLevelHierarchy"/>
    <dgm:cxn modelId="{0A15C297-A6C1-4A27-936D-10FAD5648CF3}" type="presParOf" srcId="{AA155437-E9BD-45CC-AA02-F0129B909A9A}" destId="{A3D283C0-D45E-4BE6-B8FE-F2EC0F046451}" srcOrd="2" destOrd="0" presId="urn:microsoft.com/office/officeart/2008/layout/HorizontalMultiLevelHierarchy"/>
    <dgm:cxn modelId="{4482A6BA-9B2D-4149-8AAA-04A72B2C955C}" type="presParOf" srcId="{A3D283C0-D45E-4BE6-B8FE-F2EC0F046451}" destId="{4F314BBE-FDBE-4737-9A1F-8C063F2616F6}" srcOrd="0" destOrd="0" presId="urn:microsoft.com/office/officeart/2008/layout/HorizontalMultiLevelHierarchy"/>
    <dgm:cxn modelId="{135E3A9F-28B9-4EA5-AE4B-3829C54CDD3F}" type="presParOf" srcId="{AA155437-E9BD-45CC-AA02-F0129B909A9A}" destId="{6341B030-92D6-4DB5-B30A-178AFFB4C91A}" srcOrd="3" destOrd="0" presId="urn:microsoft.com/office/officeart/2008/layout/HorizontalMultiLevelHierarchy"/>
    <dgm:cxn modelId="{5B203CEE-6B1C-4558-A7C7-B31FEFF79C0D}" type="presParOf" srcId="{6341B030-92D6-4DB5-B30A-178AFFB4C91A}" destId="{90D79D87-A8B4-46B5-B93D-278ADA4ACEFB}" srcOrd="0" destOrd="0" presId="urn:microsoft.com/office/officeart/2008/layout/HorizontalMultiLevelHierarchy"/>
    <dgm:cxn modelId="{6E46EA71-E01A-4657-8FE2-B7B169EDE0AA}" type="presParOf" srcId="{6341B030-92D6-4DB5-B30A-178AFFB4C91A}" destId="{60B85F00-0417-47B7-9F53-9633159F4E4D}" srcOrd="1" destOrd="0" presId="urn:microsoft.com/office/officeart/2008/layout/HorizontalMultiLevelHierarchy"/>
    <dgm:cxn modelId="{22EFE99C-DFE8-4177-A37D-64301A77F34C}" type="presParOf" srcId="{AA155437-E9BD-45CC-AA02-F0129B909A9A}" destId="{1B5FB0C5-5408-430A-8D24-588DA357C720}" srcOrd="4" destOrd="0" presId="urn:microsoft.com/office/officeart/2008/layout/HorizontalMultiLevelHierarchy"/>
    <dgm:cxn modelId="{5B5636CD-5559-4F75-8AA6-DF247BBE0EC5}" type="presParOf" srcId="{1B5FB0C5-5408-430A-8D24-588DA357C720}" destId="{1FEE9986-C6CF-442F-BEEA-2A7B0DF14DD4}" srcOrd="0" destOrd="0" presId="urn:microsoft.com/office/officeart/2008/layout/HorizontalMultiLevelHierarchy"/>
    <dgm:cxn modelId="{B6EE73D4-5E25-402B-BE52-D08A8D0E8B5F}" type="presParOf" srcId="{AA155437-E9BD-45CC-AA02-F0129B909A9A}" destId="{F28AB952-8221-4DA7-9B25-34E998931E8C}" srcOrd="5" destOrd="0" presId="urn:microsoft.com/office/officeart/2008/layout/HorizontalMultiLevelHierarchy"/>
    <dgm:cxn modelId="{24FC1540-57FC-488A-95A4-A17503EC7144}" type="presParOf" srcId="{F28AB952-8221-4DA7-9B25-34E998931E8C}" destId="{DC54D319-3800-4AD5-AF7C-9FAAA5BE0199}" srcOrd="0" destOrd="0" presId="urn:microsoft.com/office/officeart/2008/layout/HorizontalMultiLevelHierarchy"/>
    <dgm:cxn modelId="{7047A185-F8F2-4E47-8A78-14B23FDF5F8E}" type="presParOf" srcId="{F28AB952-8221-4DA7-9B25-34E998931E8C}" destId="{1C98A402-FBE1-4B9E-8404-707669E9EE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7E48734-C1FA-4DEA-9565-9E47F4D40FA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79555A51-C198-4C73-9C9A-474C41D62582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pPr algn="l"/>
          <a:r>
            <a:rPr lang="en-US" sz="2800" dirty="0" smtClean="0"/>
            <a:t>                 Data and Statistics</a:t>
          </a:r>
          <a:endParaRPr lang="en-US" sz="2800" dirty="0"/>
        </a:p>
      </dgm:t>
    </dgm:pt>
    <dgm:pt modelId="{78EAEC84-57E1-4600-A30D-F870B8C67DAE}" type="parTrans" cxnId="{50B77281-DEC1-421E-8763-71DC386A2F7A}">
      <dgm:prSet/>
      <dgm:spPr/>
      <dgm:t>
        <a:bodyPr/>
        <a:lstStyle/>
        <a:p>
          <a:endParaRPr lang="en-US"/>
        </a:p>
      </dgm:t>
    </dgm:pt>
    <dgm:pt modelId="{49773FF3-1727-4470-A231-07538BF57F55}" type="sibTrans" cxnId="{50B77281-DEC1-421E-8763-71DC386A2F7A}">
      <dgm:prSet/>
      <dgm:spPr/>
      <dgm:t>
        <a:bodyPr/>
        <a:lstStyle/>
        <a:p>
          <a:endParaRPr lang="en-US"/>
        </a:p>
      </dgm:t>
    </dgm:pt>
    <dgm:pt modelId="{15372A71-2C3F-4AF6-AA68-0352B3C8DBC3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Interpret and present data using simple scales </a:t>
          </a:r>
          <a:endParaRPr lang="en-US" sz="2400" dirty="0"/>
        </a:p>
      </dgm:t>
    </dgm:pt>
    <dgm:pt modelId="{AE08CB91-181E-435B-93D1-F1B0DCA1413B}" type="parTrans" cxnId="{F97B7572-DE20-42AB-99D4-112F43C78E9A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FEA93E34-DF3A-41C3-BA6D-FE401B075AD0}" type="sibTrans" cxnId="{F97B7572-DE20-42AB-99D4-112F43C78E9A}">
      <dgm:prSet/>
      <dgm:spPr/>
      <dgm:t>
        <a:bodyPr/>
        <a:lstStyle/>
        <a:p>
          <a:endParaRPr lang="en-US"/>
        </a:p>
      </dgm:t>
    </dgm:pt>
    <dgm:pt modelId="{DF31E44D-AACE-48D7-B12C-92E3AE0EC885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Ask and answer simple questions around data presented</a:t>
          </a:r>
          <a:endParaRPr lang="en-US" sz="2400" dirty="0"/>
        </a:p>
      </dgm:t>
    </dgm:pt>
    <dgm:pt modelId="{2AFE266A-4132-4841-82B4-6EB616A39AC1}" type="parTrans" cxnId="{6953C9D0-D4FB-41BC-BFC0-A6AE141DD92B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1545A81F-5CAC-41FA-B9DA-A8949ADA2BFC}" type="sibTrans" cxnId="{6953C9D0-D4FB-41BC-BFC0-A6AE141DD92B}">
      <dgm:prSet/>
      <dgm:spPr/>
      <dgm:t>
        <a:bodyPr/>
        <a:lstStyle/>
        <a:p>
          <a:endParaRPr lang="en-US"/>
        </a:p>
      </dgm:t>
    </dgm:pt>
    <dgm:pt modelId="{B1B98045-5ADA-404F-A5E3-D1D519481647}">
      <dgm:prSet phldrT="[Text]" custT="1"/>
      <dgm:spPr>
        <a:ln w="38100">
          <a:solidFill>
            <a:schemeClr val="accent2"/>
          </a:solidFill>
        </a:ln>
      </dgm:spPr>
      <dgm:t>
        <a:bodyPr/>
        <a:lstStyle/>
        <a:p>
          <a:r>
            <a:rPr lang="en-US" sz="2400" dirty="0" smtClean="0"/>
            <a:t>Interpret and construct simple pictograms, tally charts, block diagrams and simple tables</a:t>
          </a:r>
          <a:endParaRPr lang="en-US" sz="2400" dirty="0"/>
        </a:p>
      </dgm:t>
    </dgm:pt>
    <dgm:pt modelId="{E188BFB7-56DC-4501-A165-6802B86298C9}" type="parTrans" cxnId="{780EFA0B-6FF6-44E4-81F3-0308E0DE0813}">
      <dgm:prSet/>
      <dgm:spPr>
        <a:ln w="38100">
          <a:solidFill>
            <a:schemeClr val="accent2"/>
          </a:solidFill>
        </a:ln>
      </dgm:spPr>
      <dgm:t>
        <a:bodyPr/>
        <a:lstStyle/>
        <a:p>
          <a:endParaRPr lang="en-US"/>
        </a:p>
      </dgm:t>
    </dgm:pt>
    <dgm:pt modelId="{E76316F6-1408-4D7C-8ABF-2F8B6690B014}" type="sibTrans" cxnId="{780EFA0B-6FF6-44E4-81F3-0308E0DE0813}">
      <dgm:prSet/>
      <dgm:spPr/>
      <dgm:t>
        <a:bodyPr/>
        <a:lstStyle/>
        <a:p>
          <a:endParaRPr lang="en-US"/>
        </a:p>
      </dgm:t>
    </dgm:pt>
    <dgm:pt modelId="{DE0B8EB9-5980-41DB-BF10-65E1B60F51D8}" type="pres">
      <dgm:prSet presAssocID="{47E48734-C1FA-4DEA-9565-9E47F4D40FA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6697DB-8C7C-4B2E-A51F-063397E82CF8}" type="pres">
      <dgm:prSet presAssocID="{79555A51-C198-4C73-9C9A-474C41D62582}" presName="root1" presStyleCnt="0"/>
      <dgm:spPr/>
    </dgm:pt>
    <dgm:pt modelId="{32DA7458-235B-485B-B3AA-8A6ED9B7C837}" type="pres">
      <dgm:prSet presAssocID="{79555A51-C198-4C73-9C9A-474C41D62582}" presName="LevelOneTextNode" presStyleLbl="node0" presStyleIdx="0" presStyleCnt="1" custLinFactNeighborX="-1297" custLinFactNeighborY="25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155437-E9BD-45CC-AA02-F0129B909A9A}" type="pres">
      <dgm:prSet presAssocID="{79555A51-C198-4C73-9C9A-474C41D62582}" presName="level2hierChild" presStyleCnt="0"/>
      <dgm:spPr/>
    </dgm:pt>
    <dgm:pt modelId="{56CEF019-1FA5-4630-A7F4-179A7D95D3DE}" type="pres">
      <dgm:prSet presAssocID="{AE08CB91-181E-435B-93D1-F1B0DCA1413B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E0221176-18EC-4D00-9602-E2A0CE30361B}" type="pres">
      <dgm:prSet presAssocID="{AE08CB91-181E-435B-93D1-F1B0DCA1413B}" presName="connTx" presStyleLbl="parChTrans1D2" presStyleIdx="0" presStyleCnt="3"/>
      <dgm:spPr/>
      <dgm:t>
        <a:bodyPr/>
        <a:lstStyle/>
        <a:p>
          <a:endParaRPr lang="en-US"/>
        </a:p>
      </dgm:t>
    </dgm:pt>
    <dgm:pt modelId="{1DF9598B-CB8A-4036-8C35-C586E4FEBBA0}" type="pres">
      <dgm:prSet presAssocID="{15372A71-2C3F-4AF6-AA68-0352B3C8DBC3}" presName="root2" presStyleCnt="0"/>
      <dgm:spPr/>
    </dgm:pt>
    <dgm:pt modelId="{06D996D7-4D48-4E84-A4FA-B6032172FBF1}" type="pres">
      <dgm:prSet presAssocID="{15372A71-2C3F-4AF6-AA68-0352B3C8DBC3}" presName="LevelTwoTextNode" presStyleLbl="node2" presStyleIdx="0" presStyleCnt="3" custScaleX="132313" custLinFactNeighborX="124" custLinFactNeighborY="-4090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76DE594-2B55-4F08-89AB-95BD1BA208B1}" type="pres">
      <dgm:prSet presAssocID="{15372A71-2C3F-4AF6-AA68-0352B3C8DBC3}" presName="level3hierChild" presStyleCnt="0"/>
      <dgm:spPr/>
    </dgm:pt>
    <dgm:pt modelId="{A3D283C0-D45E-4BE6-B8FE-F2EC0F046451}" type="pres">
      <dgm:prSet presAssocID="{2AFE266A-4132-4841-82B4-6EB616A39AC1}" presName="conn2-1" presStyleLbl="parChTrans1D2" presStyleIdx="1" presStyleCnt="3"/>
      <dgm:spPr/>
      <dgm:t>
        <a:bodyPr/>
        <a:lstStyle/>
        <a:p>
          <a:endParaRPr lang="en-US"/>
        </a:p>
      </dgm:t>
    </dgm:pt>
    <dgm:pt modelId="{4F314BBE-FDBE-4737-9A1F-8C063F2616F6}" type="pres">
      <dgm:prSet presAssocID="{2AFE266A-4132-4841-82B4-6EB616A39AC1}" presName="connTx" presStyleLbl="parChTrans1D2" presStyleIdx="1" presStyleCnt="3"/>
      <dgm:spPr/>
      <dgm:t>
        <a:bodyPr/>
        <a:lstStyle/>
        <a:p>
          <a:endParaRPr lang="en-US"/>
        </a:p>
      </dgm:t>
    </dgm:pt>
    <dgm:pt modelId="{6341B030-92D6-4DB5-B30A-178AFFB4C91A}" type="pres">
      <dgm:prSet presAssocID="{DF31E44D-AACE-48D7-B12C-92E3AE0EC885}" presName="root2" presStyleCnt="0"/>
      <dgm:spPr/>
    </dgm:pt>
    <dgm:pt modelId="{90D79D87-A8B4-46B5-B93D-278ADA4ACEFB}" type="pres">
      <dgm:prSet presAssocID="{DF31E44D-AACE-48D7-B12C-92E3AE0EC885}" presName="LevelTwoTextNode" presStyleLbl="node2" presStyleIdx="1" presStyleCnt="3" custScaleX="132313" custLinFactNeighborX="124" custLinFactNeighborY="33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B85F00-0417-47B7-9F53-9633159F4E4D}" type="pres">
      <dgm:prSet presAssocID="{DF31E44D-AACE-48D7-B12C-92E3AE0EC885}" presName="level3hierChild" presStyleCnt="0"/>
      <dgm:spPr/>
    </dgm:pt>
    <dgm:pt modelId="{1B5FB0C5-5408-430A-8D24-588DA357C720}" type="pres">
      <dgm:prSet presAssocID="{E188BFB7-56DC-4501-A165-6802B86298C9}" presName="conn2-1" presStyleLbl="parChTrans1D2" presStyleIdx="2" presStyleCnt="3"/>
      <dgm:spPr/>
      <dgm:t>
        <a:bodyPr/>
        <a:lstStyle/>
        <a:p>
          <a:endParaRPr lang="en-US"/>
        </a:p>
      </dgm:t>
    </dgm:pt>
    <dgm:pt modelId="{1FEE9986-C6CF-442F-BEEA-2A7B0DF14DD4}" type="pres">
      <dgm:prSet presAssocID="{E188BFB7-56DC-4501-A165-6802B86298C9}" presName="connTx" presStyleLbl="parChTrans1D2" presStyleIdx="2" presStyleCnt="3"/>
      <dgm:spPr/>
      <dgm:t>
        <a:bodyPr/>
        <a:lstStyle/>
        <a:p>
          <a:endParaRPr lang="en-US"/>
        </a:p>
      </dgm:t>
    </dgm:pt>
    <dgm:pt modelId="{F28AB952-8221-4DA7-9B25-34E998931E8C}" type="pres">
      <dgm:prSet presAssocID="{B1B98045-5ADA-404F-A5E3-D1D519481647}" presName="root2" presStyleCnt="0"/>
      <dgm:spPr/>
    </dgm:pt>
    <dgm:pt modelId="{DC54D319-3800-4AD5-AF7C-9FAAA5BE0199}" type="pres">
      <dgm:prSet presAssocID="{B1B98045-5ADA-404F-A5E3-D1D519481647}" presName="LevelTwoTextNode" presStyleLbl="node2" presStyleIdx="2" presStyleCnt="3" custScaleX="132652" custLinFactNeighborX="-45" custLinFactNeighborY="4168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98A402-FBE1-4B9E-8404-707669E9EE2A}" type="pres">
      <dgm:prSet presAssocID="{B1B98045-5ADA-404F-A5E3-D1D519481647}" presName="level3hierChild" presStyleCnt="0"/>
      <dgm:spPr/>
    </dgm:pt>
  </dgm:ptLst>
  <dgm:cxnLst>
    <dgm:cxn modelId="{36365887-DBB0-4316-8829-2EE5F095F1F7}" type="presOf" srcId="{E188BFB7-56DC-4501-A165-6802B86298C9}" destId="{1FEE9986-C6CF-442F-BEEA-2A7B0DF14DD4}" srcOrd="1" destOrd="0" presId="urn:microsoft.com/office/officeart/2008/layout/HorizontalMultiLevelHierarchy"/>
    <dgm:cxn modelId="{629B2F58-A67C-49E3-9E85-B0290D1EC9F4}" type="presOf" srcId="{E188BFB7-56DC-4501-A165-6802B86298C9}" destId="{1B5FB0C5-5408-430A-8D24-588DA357C720}" srcOrd="0" destOrd="0" presId="urn:microsoft.com/office/officeart/2008/layout/HorizontalMultiLevelHierarchy"/>
    <dgm:cxn modelId="{F97B7572-DE20-42AB-99D4-112F43C78E9A}" srcId="{79555A51-C198-4C73-9C9A-474C41D62582}" destId="{15372A71-2C3F-4AF6-AA68-0352B3C8DBC3}" srcOrd="0" destOrd="0" parTransId="{AE08CB91-181E-435B-93D1-F1B0DCA1413B}" sibTransId="{FEA93E34-DF3A-41C3-BA6D-FE401B075AD0}"/>
    <dgm:cxn modelId="{FEC20AAC-B068-4034-8711-85212EA5D2BD}" type="presOf" srcId="{DF31E44D-AACE-48D7-B12C-92E3AE0EC885}" destId="{90D79D87-A8B4-46B5-B93D-278ADA4ACEFB}" srcOrd="0" destOrd="0" presId="urn:microsoft.com/office/officeart/2008/layout/HorizontalMultiLevelHierarchy"/>
    <dgm:cxn modelId="{CA65E6E1-9C8C-49DD-976E-A51B6306840D}" type="presOf" srcId="{AE08CB91-181E-435B-93D1-F1B0DCA1413B}" destId="{56CEF019-1FA5-4630-A7F4-179A7D95D3DE}" srcOrd="0" destOrd="0" presId="urn:microsoft.com/office/officeart/2008/layout/HorizontalMultiLevelHierarchy"/>
    <dgm:cxn modelId="{DD7E0400-A92D-462D-AF2E-FA4B6EED198D}" type="presOf" srcId="{15372A71-2C3F-4AF6-AA68-0352B3C8DBC3}" destId="{06D996D7-4D48-4E84-A4FA-B6032172FBF1}" srcOrd="0" destOrd="0" presId="urn:microsoft.com/office/officeart/2008/layout/HorizontalMultiLevelHierarchy"/>
    <dgm:cxn modelId="{D16688DF-1F98-40AA-BA06-3529784FA0B5}" type="presOf" srcId="{2AFE266A-4132-4841-82B4-6EB616A39AC1}" destId="{A3D283C0-D45E-4BE6-B8FE-F2EC0F046451}" srcOrd="0" destOrd="0" presId="urn:microsoft.com/office/officeart/2008/layout/HorizontalMultiLevelHierarchy"/>
    <dgm:cxn modelId="{B4FD4E02-FC12-4C0F-8189-93B4843F3D1E}" type="presOf" srcId="{B1B98045-5ADA-404F-A5E3-D1D519481647}" destId="{DC54D319-3800-4AD5-AF7C-9FAAA5BE0199}" srcOrd="0" destOrd="0" presId="urn:microsoft.com/office/officeart/2008/layout/HorizontalMultiLevelHierarchy"/>
    <dgm:cxn modelId="{780EFA0B-6FF6-44E4-81F3-0308E0DE0813}" srcId="{79555A51-C198-4C73-9C9A-474C41D62582}" destId="{B1B98045-5ADA-404F-A5E3-D1D519481647}" srcOrd="2" destOrd="0" parTransId="{E188BFB7-56DC-4501-A165-6802B86298C9}" sibTransId="{E76316F6-1408-4D7C-8ABF-2F8B6690B014}"/>
    <dgm:cxn modelId="{6E811D95-B76D-4B57-972E-DD6D91A56BEE}" type="presOf" srcId="{AE08CB91-181E-435B-93D1-F1B0DCA1413B}" destId="{E0221176-18EC-4D00-9602-E2A0CE30361B}" srcOrd="1" destOrd="0" presId="urn:microsoft.com/office/officeart/2008/layout/HorizontalMultiLevelHierarchy"/>
    <dgm:cxn modelId="{6953C9D0-D4FB-41BC-BFC0-A6AE141DD92B}" srcId="{79555A51-C198-4C73-9C9A-474C41D62582}" destId="{DF31E44D-AACE-48D7-B12C-92E3AE0EC885}" srcOrd="1" destOrd="0" parTransId="{2AFE266A-4132-4841-82B4-6EB616A39AC1}" sibTransId="{1545A81F-5CAC-41FA-B9DA-A8949ADA2BFC}"/>
    <dgm:cxn modelId="{A7C83EDB-2D51-4D8F-B9F5-2440CCABCE38}" type="presOf" srcId="{2AFE266A-4132-4841-82B4-6EB616A39AC1}" destId="{4F314BBE-FDBE-4737-9A1F-8C063F2616F6}" srcOrd="1" destOrd="0" presId="urn:microsoft.com/office/officeart/2008/layout/HorizontalMultiLevelHierarchy"/>
    <dgm:cxn modelId="{B5963075-353D-416D-ADB0-DD0A90BAE7DF}" type="presOf" srcId="{47E48734-C1FA-4DEA-9565-9E47F4D40FA0}" destId="{DE0B8EB9-5980-41DB-BF10-65E1B60F51D8}" srcOrd="0" destOrd="0" presId="urn:microsoft.com/office/officeart/2008/layout/HorizontalMultiLevelHierarchy"/>
    <dgm:cxn modelId="{D17107ED-5B70-4DB0-B2B3-84CB2B5117AA}" type="presOf" srcId="{79555A51-C198-4C73-9C9A-474C41D62582}" destId="{32DA7458-235B-485B-B3AA-8A6ED9B7C837}" srcOrd="0" destOrd="0" presId="urn:microsoft.com/office/officeart/2008/layout/HorizontalMultiLevelHierarchy"/>
    <dgm:cxn modelId="{50B77281-DEC1-421E-8763-71DC386A2F7A}" srcId="{47E48734-C1FA-4DEA-9565-9E47F4D40FA0}" destId="{79555A51-C198-4C73-9C9A-474C41D62582}" srcOrd="0" destOrd="0" parTransId="{78EAEC84-57E1-4600-A30D-F870B8C67DAE}" sibTransId="{49773FF3-1727-4470-A231-07538BF57F55}"/>
    <dgm:cxn modelId="{4F57034E-1BB8-40EC-974C-B9A7EE4F5784}" type="presParOf" srcId="{DE0B8EB9-5980-41DB-BF10-65E1B60F51D8}" destId="{266697DB-8C7C-4B2E-A51F-063397E82CF8}" srcOrd="0" destOrd="0" presId="urn:microsoft.com/office/officeart/2008/layout/HorizontalMultiLevelHierarchy"/>
    <dgm:cxn modelId="{EBB83507-7268-4717-A548-88F4F89DB794}" type="presParOf" srcId="{266697DB-8C7C-4B2E-A51F-063397E82CF8}" destId="{32DA7458-235B-485B-B3AA-8A6ED9B7C837}" srcOrd="0" destOrd="0" presId="urn:microsoft.com/office/officeart/2008/layout/HorizontalMultiLevelHierarchy"/>
    <dgm:cxn modelId="{2EC56E6F-8E05-4FE0-A504-E5E1623538CB}" type="presParOf" srcId="{266697DB-8C7C-4B2E-A51F-063397E82CF8}" destId="{AA155437-E9BD-45CC-AA02-F0129B909A9A}" srcOrd="1" destOrd="0" presId="urn:microsoft.com/office/officeart/2008/layout/HorizontalMultiLevelHierarchy"/>
    <dgm:cxn modelId="{F76116B0-DA3A-4D9E-8500-DD24EB6643AD}" type="presParOf" srcId="{AA155437-E9BD-45CC-AA02-F0129B909A9A}" destId="{56CEF019-1FA5-4630-A7F4-179A7D95D3DE}" srcOrd="0" destOrd="0" presId="urn:microsoft.com/office/officeart/2008/layout/HorizontalMultiLevelHierarchy"/>
    <dgm:cxn modelId="{1D53E165-5E33-40CF-8C49-63E409399BCD}" type="presParOf" srcId="{56CEF019-1FA5-4630-A7F4-179A7D95D3DE}" destId="{E0221176-18EC-4D00-9602-E2A0CE30361B}" srcOrd="0" destOrd="0" presId="urn:microsoft.com/office/officeart/2008/layout/HorizontalMultiLevelHierarchy"/>
    <dgm:cxn modelId="{ABAE6696-4655-4C47-84A3-6D4BB0E42BB0}" type="presParOf" srcId="{AA155437-E9BD-45CC-AA02-F0129B909A9A}" destId="{1DF9598B-CB8A-4036-8C35-C586E4FEBBA0}" srcOrd="1" destOrd="0" presId="urn:microsoft.com/office/officeart/2008/layout/HorizontalMultiLevelHierarchy"/>
    <dgm:cxn modelId="{8096B4C7-9E67-497C-A6C8-CD8995E55D0F}" type="presParOf" srcId="{1DF9598B-CB8A-4036-8C35-C586E4FEBBA0}" destId="{06D996D7-4D48-4E84-A4FA-B6032172FBF1}" srcOrd="0" destOrd="0" presId="urn:microsoft.com/office/officeart/2008/layout/HorizontalMultiLevelHierarchy"/>
    <dgm:cxn modelId="{57166DEA-8CC1-42B7-BF68-E52D5E6D738D}" type="presParOf" srcId="{1DF9598B-CB8A-4036-8C35-C586E4FEBBA0}" destId="{676DE594-2B55-4F08-89AB-95BD1BA208B1}" srcOrd="1" destOrd="0" presId="urn:microsoft.com/office/officeart/2008/layout/HorizontalMultiLevelHierarchy"/>
    <dgm:cxn modelId="{0A15C297-A6C1-4A27-936D-10FAD5648CF3}" type="presParOf" srcId="{AA155437-E9BD-45CC-AA02-F0129B909A9A}" destId="{A3D283C0-D45E-4BE6-B8FE-F2EC0F046451}" srcOrd="2" destOrd="0" presId="urn:microsoft.com/office/officeart/2008/layout/HorizontalMultiLevelHierarchy"/>
    <dgm:cxn modelId="{4482A6BA-9B2D-4149-8AAA-04A72B2C955C}" type="presParOf" srcId="{A3D283C0-D45E-4BE6-B8FE-F2EC0F046451}" destId="{4F314BBE-FDBE-4737-9A1F-8C063F2616F6}" srcOrd="0" destOrd="0" presId="urn:microsoft.com/office/officeart/2008/layout/HorizontalMultiLevelHierarchy"/>
    <dgm:cxn modelId="{135E3A9F-28B9-4EA5-AE4B-3829C54CDD3F}" type="presParOf" srcId="{AA155437-E9BD-45CC-AA02-F0129B909A9A}" destId="{6341B030-92D6-4DB5-B30A-178AFFB4C91A}" srcOrd="3" destOrd="0" presId="urn:microsoft.com/office/officeart/2008/layout/HorizontalMultiLevelHierarchy"/>
    <dgm:cxn modelId="{5B203CEE-6B1C-4558-A7C7-B31FEFF79C0D}" type="presParOf" srcId="{6341B030-92D6-4DB5-B30A-178AFFB4C91A}" destId="{90D79D87-A8B4-46B5-B93D-278ADA4ACEFB}" srcOrd="0" destOrd="0" presId="urn:microsoft.com/office/officeart/2008/layout/HorizontalMultiLevelHierarchy"/>
    <dgm:cxn modelId="{6E46EA71-E01A-4657-8FE2-B7B169EDE0AA}" type="presParOf" srcId="{6341B030-92D6-4DB5-B30A-178AFFB4C91A}" destId="{60B85F00-0417-47B7-9F53-9633159F4E4D}" srcOrd="1" destOrd="0" presId="urn:microsoft.com/office/officeart/2008/layout/HorizontalMultiLevelHierarchy"/>
    <dgm:cxn modelId="{22EFE99C-DFE8-4177-A37D-64301A77F34C}" type="presParOf" srcId="{AA155437-E9BD-45CC-AA02-F0129B909A9A}" destId="{1B5FB0C5-5408-430A-8D24-588DA357C720}" srcOrd="4" destOrd="0" presId="urn:microsoft.com/office/officeart/2008/layout/HorizontalMultiLevelHierarchy"/>
    <dgm:cxn modelId="{5B5636CD-5559-4F75-8AA6-DF247BBE0EC5}" type="presParOf" srcId="{1B5FB0C5-5408-430A-8D24-588DA357C720}" destId="{1FEE9986-C6CF-442F-BEEA-2A7B0DF14DD4}" srcOrd="0" destOrd="0" presId="urn:microsoft.com/office/officeart/2008/layout/HorizontalMultiLevelHierarchy"/>
    <dgm:cxn modelId="{B6EE73D4-5E25-402B-BE52-D08A8D0E8B5F}" type="presParOf" srcId="{AA155437-E9BD-45CC-AA02-F0129B909A9A}" destId="{F28AB952-8221-4DA7-9B25-34E998931E8C}" srcOrd="5" destOrd="0" presId="urn:microsoft.com/office/officeart/2008/layout/HorizontalMultiLevelHierarchy"/>
    <dgm:cxn modelId="{24FC1540-57FC-488A-95A4-A17503EC7144}" type="presParOf" srcId="{F28AB952-8221-4DA7-9B25-34E998931E8C}" destId="{DC54D319-3800-4AD5-AF7C-9FAAA5BE0199}" srcOrd="0" destOrd="0" presId="urn:microsoft.com/office/officeart/2008/layout/HorizontalMultiLevelHierarchy"/>
    <dgm:cxn modelId="{7047A185-F8F2-4E47-8A78-14B23FDF5F8E}" type="presParOf" srcId="{F28AB952-8221-4DA7-9B25-34E998931E8C}" destId="{1C98A402-FBE1-4B9E-8404-707669E9EE2A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5FB0C5-5408-430A-8D24-588DA357C720}">
      <dsp:nvSpPr>
        <dsp:cNvPr id="0" name=""/>
        <dsp:cNvSpPr/>
      </dsp:nvSpPr>
      <dsp:spPr>
        <a:xfrm>
          <a:off x="2921750" y="2737709"/>
          <a:ext cx="691707" cy="1721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853" y="0"/>
              </a:lnTo>
              <a:lnTo>
                <a:pt x="345853" y="1721930"/>
              </a:lnTo>
              <a:lnTo>
                <a:pt x="691707" y="172193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1212" y="3552282"/>
        <a:ext cx="92783" cy="92783"/>
      </dsp:txXfrm>
    </dsp:sp>
    <dsp:sp modelId="{A3D283C0-D45E-4BE6-B8FE-F2EC0F046451}">
      <dsp:nvSpPr>
        <dsp:cNvPr id="0" name=""/>
        <dsp:cNvSpPr/>
      </dsp:nvSpPr>
      <dsp:spPr>
        <a:xfrm>
          <a:off x="2921750" y="2690085"/>
          <a:ext cx="6974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7623"/>
              </a:moveTo>
              <a:lnTo>
                <a:pt x="348725" y="47623"/>
              </a:lnTo>
              <a:lnTo>
                <a:pt x="348725" y="45720"/>
              </a:lnTo>
              <a:lnTo>
                <a:pt x="697451" y="4572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53040" y="2718368"/>
        <a:ext cx="34872" cy="34872"/>
      </dsp:txXfrm>
    </dsp:sp>
    <dsp:sp modelId="{56CEF019-1FA5-4630-A7F4-179A7D95D3DE}">
      <dsp:nvSpPr>
        <dsp:cNvPr id="0" name=""/>
        <dsp:cNvSpPr/>
      </dsp:nvSpPr>
      <dsp:spPr>
        <a:xfrm>
          <a:off x="2921750" y="1013131"/>
          <a:ext cx="697451" cy="1724577"/>
        </a:xfrm>
        <a:custGeom>
          <a:avLst/>
          <a:gdLst/>
          <a:ahLst/>
          <a:cxnLst/>
          <a:rect l="0" t="0" r="0" b="0"/>
          <a:pathLst>
            <a:path>
              <a:moveTo>
                <a:pt x="0" y="1724577"/>
              </a:moveTo>
              <a:lnTo>
                <a:pt x="348725" y="1724577"/>
              </a:lnTo>
              <a:lnTo>
                <a:pt x="348725" y="0"/>
              </a:lnTo>
              <a:lnTo>
                <a:pt x="697451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3969" y="1828913"/>
        <a:ext cx="93013" cy="93013"/>
      </dsp:txXfrm>
    </dsp:sp>
    <dsp:sp modelId="{32DA7458-235B-485B-B3AA-8A6ED9B7C837}">
      <dsp:nvSpPr>
        <dsp:cNvPr id="0" name=""/>
        <dsp:cNvSpPr/>
      </dsp:nvSpPr>
      <dsp:spPr>
        <a:xfrm rot="16200000">
          <a:off x="-323428" y="2219571"/>
          <a:ext cx="5454081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     Number and Place Value</a:t>
          </a:r>
          <a:endParaRPr lang="en-US" sz="2800" kern="1200" dirty="0"/>
        </a:p>
      </dsp:txBody>
      <dsp:txXfrm>
        <a:off x="-323428" y="2219571"/>
        <a:ext cx="5454081" cy="1036275"/>
      </dsp:txXfrm>
    </dsp:sp>
    <dsp:sp modelId="{06D996D7-4D48-4E84-A4FA-B6032172FBF1}">
      <dsp:nvSpPr>
        <dsp:cNvPr id="0" name=""/>
        <dsp:cNvSpPr/>
      </dsp:nvSpPr>
      <dsp:spPr>
        <a:xfrm>
          <a:off x="3619202" y="494993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Apply knowledge of partitioning number to varied mathematical problems</a:t>
          </a:r>
          <a:endParaRPr lang="en-US" sz="2400" kern="1200" dirty="0"/>
        </a:p>
      </dsp:txBody>
      <dsp:txXfrm>
        <a:off x="3619202" y="494993"/>
        <a:ext cx="4497297" cy="1036275"/>
      </dsp:txXfrm>
    </dsp:sp>
    <dsp:sp modelId="{90D79D87-A8B4-46B5-B93D-278ADA4ACEFB}">
      <dsp:nvSpPr>
        <dsp:cNvPr id="0" name=""/>
        <dsp:cNvSpPr/>
      </dsp:nvSpPr>
      <dsp:spPr>
        <a:xfrm>
          <a:off x="3619202" y="2217667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Recognise</a:t>
          </a:r>
          <a:r>
            <a:rPr lang="en-US" sz="2400" kern="1200" dirty="0" smtClean="0"/>
            <a:t> place value of digits in 3 digit numbers</a:t>
          </a:r>
          <a:endParaRPr lang="en-US" sz="2400" kern="1200" dirty="0"/>
        </a:p>
      </dsp:txBody>
      <dsp:txXfrm>
        <a:off x="3619202" y="2217667"/>
        <a:ext cx="4497297" cy="1036275"/>
      </dsp:txXfrm>
    </dsp:sp>
    <dsp:sp modelId="{DC54D319-3800-4AD5-AF7C-9FAAA5BE0199}">
      <dsp:nvSpPr>
        <dsp:cNvPr id="0" name=""/>
        <dsp:cNvSpPr/>
      </dsp:nvSpPr>
      <dsp:spPr>
        <a:xfrm>
          <a:off x="3613458" y="3941501"/>
          <a:ext cx="4508820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Compare and order numbers to 100</a:t>
          </a:r>
          <a:endParaRPr lang="en-US" sz="2400" kern="1200" dirty="0"/>
        </a:p>
      </dsp:txBody>
      <dsp:txXfrm>
        <a:off x="3613458" y="3941501"/>
        <a:ext cx="4508820" cy="10362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5FB0C5-5408-430A-8D24-588DA357C720}">
      <dsp:nvSpPr>
        <dsp:cNvPr id="0" name=""/>
        <dsp:cNvSpPr/>
      </dsp:nvSpPr>
      <dsp:spPr>
        <a:xfrm>
          <a:off x="2917663" y="2732375"/>
          <a:ext cx="693060" cy="17306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6530" y="0"/>
              </a:lnTo>
              <a:lnTo>
                <a:pt x="346530" y="1730642"/>
              </a:lnTo>
              <a:lnTo>
                <a:pt x="693060" y="1730642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17587" y="3551089"/>
        <a:ext cx="93212" cy="93212"/>
      </dsp:txXfrm>
    </dsp:sp>
    <dsp:sp modelId="{A3D283C0-D45E-4BE6-B8FE-F2EC0F046451}">
      <dsp:nvSpPr>
        <dsp:cNvPr id="0" name=""/>
        <dsp:cNvSpPr/>
      </dsp:nvSpPr>
      <dsp:spPr>
        <a:xfrm>
          <a:off x="2917663" y="2686655"/>
          <a:ext cx="6988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9408" y="45720"/>
              </a:lnTo>
              <a:lnTo>
                <a:pt x="349408" y="49156"/>
              </a:lnTo>
              <a:lnTo>
                <a:pt x="698816" y="49156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49600" y="2714904"/>
        <a:ext cx="34941" cy="34941"/>
      </dsp:txXfrm>
    </dsp:sp>
    <dsp:sp modelId="{56CEF019-1FA5-4630-A7F4-179A7D95D3DE}">
      <dsp:nvSpPr>
        <dsp:cNvPr id="0" name=""/>
        <dsp:cNvSpPr/>
      </dsp:nvSpPr>
      <dsp:spPr>
        <a:xfrm>
          <a:off x="2917663" y="1009768"/>
          <a:ext cx="698816" cy="1722606"/>
        </a:xfrm>
        <a:custGeom>
          <a:avLst/>
          <a:gdLst/>
          <a:ahLst/>
          <a:cxnLst/>
          <a:rect l="0" t="0" r="0" b="0"/>
          <a:pathLst>
            <a:path>
              <a:moveTo>
                <a:pt x="0" y="1722606"/>
              </a:moveTo>
              <a:lnTo>
                <a:pt x="349408" y="1722606"/>
              </a:lnTo>
              <a:lnTo>
                <a:pt x="349408" y="0"/>
              </a:lnTo>
              <a:lnTo>
                <a:pt x="698816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0597" y="1824598"/>
        <a:ext cx="92947" cy="92947"/>
      </dsp:txXfrm>
    </dsp:sp>
    <dsp:sp modelId="{32DA7458-235B-485B-B3AA-8A6ED9B7C837}">
      <dsp:nvSpPr>
        <dsp:cNvPr id="0" name=""/>
        <dsp:cNvSpPr/>
      </dsp:nvSpPr>
      <dsp:spPr>
        <a:xfrm rot="16200000">
          <a:off x="-333863" y="2213223"/>
          <a:ext cx="5464750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  Addition and Subtraction</a:t>
          </a:r>
          <a:endParaRPr lang="en-US" sz="2800" kern="1200" dirty="0"/>
        </a:p>
      </dsp:txBody>
      <dsp:txXfrm>
        <a:off x="-333863" y="2213223"/>
        <a:ext cx="5464750" cy="1038302"/>
      </dsp:txXfrm>
    </dsp:sp>
    <dsp:sp modelId="{06D996D7-4D48-4E84-A4FA-B6032172FBF1}">
      <dsp:nvSpPr>
        <dsp:cNvPr id="0" name=""/>
        <dsp:cNvSpPr/>
      </dsp:nvSpPr>
      <dsp:spPr>
        <a:xfrm>
          <a:off x="3616479" y="490617"/>
          <a:ext cx="4506094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Solving problems with multiple steps</a:t>
          </a:r>
          <a:endParaRPr lang="en-US" sz="2400" kern="1200" dirty="0"/>
        </a:p>
      </dsp:txBody>
      <dsp:txXfrm>
        <a:off x="3616479" y="490617"/>
        <a:ext cx="4506094" cy="1038302"/>
      </dsp:txXfrm>
    </dsp:sp>
    <dsp:sp modelId="{90D79D87-A8B4-46B5-B93D-278ADA4ACEFB}">
      <dsp:nvSpPr>
        <dsp:cNvPr id="0" name=""/>
        <dsp:cNvSpPr/>
      </dsp:nvSpPr>
      <dsp:spPr>
        <a:xfrm>
          <a:off x="3616479" y="2216660"/>
          <a:ext cx="4506094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Recording addition and subtraction in columns to support place value</a:t>
          </a:r>
          <a:endParaRPr lang="en-US" sz="2400" kern="1200" dirty="0"/>
        </a:p>
      </dsp:txBody>
      <dsp:txXfrm>
        <a:off x="3616479" y="2216660"/>
        <a:ext cx="4506094" cy="1038302"/>
      </dsp:txXfrm>
    </dsp:sp>
    <dsp:sp modelId="{DC54D319-3800-4AD5-AF7C-9FAAA5BE0199}">
      <dsp:nvSpPr>
        <dsp:cNvPr id="0" name=""/>
        <dsp:cNvSpPr/>
      </dsp:nvSpPr>
      <dsp:spPr>
        <a:xfrm>
          <a:off x="3610723" y="3943866"/>
          <a:ext cx="4517639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Add and subtract one and two-digit numbers to 20</a:t>
          </a:r>
          <a:endParaRPr lang="en-US" sz="2400" kern="1200" dirty="0"/>
        </a:p>
      </dsp:txBody>
      <dsp:txXfrm>
        <a:off x="3610723" y="3943866"/>
        <a:ext cx="4517639" cy="103830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5FB0C5-5408-430A-8D24-588DA357C720}">
      <dsp:nvSpPr>
        <dsp:cNvPr id="0" name=""/>
        <dsp:cNvSpPr/>
      </dsp:nvSpPr>
      <dsp:spPr>
        <a:xfrm>
          <a:off x="2921750" y="2737709"/>
          <a:ext cx="691707" cy="1721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853" y="0"/>
              </a:lnTo>
              <a:lnTo>
                <a:pt x="345853" y="1721930"/>
              </a:lnTo>
              <a:lnTo>
                <a:pt x="691707" y="172193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1212" y="3552282"/>
        <a:ext cx="92783" cy="92783"/>
      </dsp:txXfrm>
    </dsp:sp>
    <dsp:sp modelId="{A3D283C0-D45E-4BE6-B8FE-F2EC0F046451}">
      <dsp:nvSpPr>
        <dsp:cNvPr id="0" name=""/>
        <dsp:cNvSpPr/>
      </dsp:nvSpPr>
      <dsp:spPr>
        <a:xfrm>
          <a:off x="2921750" y="2690085"/>
          <a:ext cx="6974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7623"/>
              </a:moveTo>
              <a:lnTo>
                <a:pt x="348725" y="47623"/>
              </a:lnTo>
              <a:lnTo>
                <a:pt x="348725" y="45720"/>
              </a:lnTo>
              <a:lnTo>
                <a:pt x="697451" y="4572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53040" y="2718368"/>
        <a:ext cx="34872" cy="34872"/>
      </dsp:txXfrm>
    </dsp:sp>
    <dsp:sp modelId="{56CEF019-1FA5-4630-A7F4-179A7D95D3DE}">
      <dsp:nvSpPr>
        <dsp:cNvPr id="0" name=""/>
        <dsp:cNvSpPr/>
      </dsp:nvSpPr>
      <dsp:spPr>
        <a:xfrm>
          <a:off x="2921750" y="1013131"/>
          <a:ext cx="697451" cy="1724577"/>
        </a:xfrm>
        <a:custGeom>
          <a:avLst/>
          <a:gdLst/>
          <a:ahLst/>
          <a:cxnLst/>
          <a:rect l="0" t="0" r="0" b="0"/>
          <a:pathLst>
            <a:path>
              <a:moveTo>
                <a:pt x="0" y="1724577"/>
              </a:moveTo>
              <a:lnTo>
                <a:pt x="348725" y="1724577"/>
              </a:lnTo>
              <a:lnTo>
                <a:pt x="348725" y="0"/>
              </a:lnTo>
              <a:lnTo>
                <a:pt x="697451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3969" y="1828913"/>
        <a:ext cx="93013" cy="93013"/>
      </dsp:txXfrm>
    </dsp:sp>
    <dsp:sp modelId="{32DA7458-235B-485B-B3AA-8A6ED9B7C837}">
      <dsp:nvSpPr>
        <dsp:cNvPr id="0" name=""/>
        <dsp:cNvSpPr/>
      </dsp:nvSpPr>
      <dsp:spPr>
        <a:xfrm rot="16200000">
          <a:off x="-323428" y="2219571"/>
          <a:ext cx="5454081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      Multiplication and Division</a:t>
          </a:r>
          <a:endParaRPr lang="en-US" sz="2800" kern="1200" dirty="0"/>
        </a:p>
      </dsp:txBody>
      <dsp:txXfrm>
        <a:off x="-323428" y="2219571"/>
        <a:ext cx="5454081" cy="1036275"/>
      </dsp:txXfrm>
    </dsp:sp>
    <dsp:sp modelId="{06D996D7-4D48-4E84-A4FA-B6032172FBF1}">
      <dsp:nvSpPr>
        <dsp:cNvPr id="0" name=""/>
        <dsp:cNvSpPr/>
      </dsp:nvSpPr>
      <dsp:spPr>
        <a:xfrm>
          <a:off x="3619202" y="494993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Writing and calculating mathematical statements for multiplication and division</a:t>
          </a:r>
          <a:endParaRPr lang="en-US" sz="2400" kern="1200" dirty="0"/>
        </a:p>
      </dsp:txBody>
      <dsp:txXfrm>
        <a:off x="3619202" y="494993"/>
        <a:ext cx="4497297" cy="1036275"/>
      </dsp:txXfrm>
    </dsp:sp>
    <dsp:sp modelId="{90D79D87-A8B4-46B5-B93D-278ADA4ACEFB}">
      <dsp:nvSpPr>
        <dsp:cNvPr id="0" name=""/>
        <dsp:cNvSpPr/>
      </dsp:nvSpPr>
      <dsp:spPr>
        <a:xfrm>
          <a:off x="3619202" y="2217667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To begin to use multiplication tables and recall multiplication facts</a:t>
          </a:r>
          <a:endParaRPr lang="en-US" sz="2400" kern="1200" dirty="0"/>
        </a:p>
      </dsp:txBody>
      <dsp:txXfrm>
        <a:off x="3619202" y="2217667"/>
        <a:ext cx="4497297" cy="1036275"/>
      </dsp:txXfrm>
    </dsp:sp>
    <dsp:sp modelId="{DC54D319-3800-4AD5-AF7C-9FAAA5BE0199}">
      <dsp:nvSpPr>
        <dsp:cNvPr id="0" name=""/>
        <dsp:cNvSpPr/>
      </dsp:nvSpPr>
      <dsp:spPr>
        <a:xfrm>
          <a:off x="3613458" y="3941501"/>
          <a:ext cx="4508820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Making connections between arrays, number patterns and counting in twos, fives and tens</a:t>
          </a:r>
          <a:endParaRPr lang="en-US" sz="2400" kern="1200" dirty="0"/>
        </a:p>
      </dsp:txBody>
      <dsp:txXfrm>
        <a:off x="3613458" y="3941501"/>
        <a:ext cx="4508820" cy="10362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5FB0C5-5408-430A-8D24-588DA357C720}">
      <dsp:nvSpPr>
        <dsp:cNvPr id="0" name=""/>
        <dsp:cNvSpPr/>
      </dsp:nvSpPr>
      <dsp:spPr>
        <a:xfrm>
          <a:off x="2921750" y="2737709"/>
          <a:ext cx="691707" cy="1721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853" y="0"/>
              </a:lnTo>
              <a:lnTo>
                <a:pt x="345853" y="1721930"/>
              </a:lnTo>
              <a:lnTo>
                <a:pt x="691707" y="172193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1212" y="3552282"/>
        <a:ext cx="92783" cy="92783"/>
      </dsp:txXfrm>
    </dsp:sp>
    <dsp:sp modelId="{A3D283C0-D45E-4BE6-B8FE-F2EC0F046451}">
      <dsp:nvSpPr>
        <dsp:cNvPr id="0" name=""/>
        <dsp:cNvSpPr/>
      </dsp:nvSpPr>
      <dsp:spPr>
        <a:xfrm>
          <a:off x="2921750" y="2690085"/>
          <a:ext cx="6974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7623"/>
              </a:moveTo>
              <a:lnTo>
                <a:pt x="348725" y="47623"/>
              </a:lnTo>
              <a:lnTo>
                <a:pt x="348725" y="45720"/>
              </a:lnTo>
              <a:lnTo>
                <a:pt x="697451" y="4572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53040" y="2718368"/>
        <a:ext cx="34872" cy="34872"/>
      </dsp:txXfrm>
    </dsp:sp>
    <dsp:sp modelId="{56CEF019-1FA5-4630-A7F4-179A7D95D3DE}">
      <dsp:nvSpPr>
        <dsp:cNvPr id="0" name=""/>
        <dsp:cNvSpPr/>
      </dsp:nvSpPr>
      <dsp:spPr>
        <a:xfrm>
          <a:off x="2921750" y="1045245"/>
          <a:ext cx="732359" cy="1692463"/>
        </a:xfrm>
        <a:custGeom>
          <a:avLst/>
          <a:gdLst/>
          <a:ahLst/>
          <a:cxnLst/>
          <a:rect l="0" t="0" r="0" b="0"/>
          <a:pathLst>
            <a:path>
              <a:moveTo>
                <a:pt x="0" y="1692463"/>
              </a:moveTo>
              <a:lnTo>
                <a:pt x="366179" y="1692463"/>
              </a:lnTo>
              <a:lnTo>
                <a:pt x="366179" y="0"/>
              </a:lnTo>
              <a:lnTo>
                <a:pt x="732359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41827" y="1845374"/>
        <a:ext cx="92206" cy="92206"/>
      </dsp:txXfrm>
    </dsp:sp>
    <dsp:sp modelId="{32DA7458-235B-485B-B3AA-8A6ED9B7C837}">
      <dsp:nvSpPr>
        <dsp:cNvPr id="0" name=""/>
        <dsp:cNvSpPr/>
      </dsp:nvSpPr>
      <dsp:spPr>
        <a:xfrm rot="16200000">
          <a:off x="-323428" y="2219571"/>
          <a:ext cx="5454081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                              Shape</a:t>
          </a:r>
          <a:endParaRPr lang="en-US" sz="2800" kern="1200" dirty="0"/>
        </a:p>
      </dsp:txBody>
      <dsp:txXfrm>
        <a:off x="-323428" y="2219571"/>
        <a:ext cx="5454081" cy="1036275"/>
      </dsp:txXfrm>
    </dsp:sp>
    <dsp:sp modelId="{06D996D7-4D48-4E84-A4FA-B6032172FBF1}">
      <dsp:nvSpPr>
        <dsp:cNvPr id="0" name=""/>
        <dsp:cNvSpPr/>
      </dsp:nvSpPr>
      <dsp:spPr>
        <a:xfrm>
          <a:off x="3654109" y="527108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Explore symmetrical and non-symmetrical</a:t>
          </a:r>
          <a:endParaRPr lang="en-US" sz="2400" kern="1200" dirty="0"/>
        </a:p>
      </dsp:txBody>
      <dsp:txXfrm>
        <a:off x="3654109" y="527108"/>
        <a:ext cx="4497297" cy="1036275"/>
      </dsp:txXfrm>
    </dsp:sp>
    <dsp:sp modelId="{90D79D87-A8B4-46B5-B93D-278ADA4ACEFB}">
      <dsp:nvSpPr>
        <dsp:cNvPr id="0" name=""/>
        <dsp:cNvSpPr/>
      </dsp:nvSpPr>
      <dsp:spPr>
        <a:xfrm>
          <a:off x="3619202" y="2217667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Handle, identify and describe properties of 2D and 3D shapes</a:t>
          </a:r>
          <a:endParaRPr lang="en-US" sz="2400" kern="1200" dirty="0"/>
        </a:p>
      </dsp:txBody>
      <dsp:txXfrm>
        <a:off x="3619202" y="2217667"/>
        <a:ext cx="4497297" cy="1036275"/>
      </dsp:txXfrm>
    </dsp:sp>
    <dsp:sp modelId="{DC54D319-3800-4AD5-AF7C-9FAAA5BE0199}">
      <dsp:nvSpPr>
        <dsp:cNvPr id="0" name=""/>
        <dsp:cNvSpPr/>
      </dsp:nvSpPr>
      <dsp:spPr>
        <a:xfrm>
          <a:off x="3613458" y="3941501"/>
          <a:ext cx="4508820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Recognise</a:t>
          </a:r>
          <a:r>
            <a:rPr lang="en-US" sz="2400" kern="1200" dirty="0" smtClean="0"/>
            <a:t>, handle and name common 2D and 3D shapes in different sizes and orientations</a:t>
          </a:r>
          <a:endParaRPr lang="en-US" sz="2400" kern="1200" dirty="0"/>
        </a:p>
      </dsp:txBody>
      <dsp:txXfrm>
        <a:off x="3613458" y="3941501"/>
        <a:ext cx="4508820" cy="10362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5FB0C5-5408-430A-8D24-588DA357C720}">
      <dsp:nvSpPr>
        <dsp:cNvPr id="0" name=""/>
        <dsp:cNvSpPr/>
      </dsp:nvSpPr>
      <dsp:spPr>
        <a:xfrm>
          <a:off x="2917663" y="2732375"/>
          <a:ext cx="693060" cy="17306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6530" y="0"/>
              </a:lnTo>
              <a:lnTo>
                <a:pt x="346530" y="1730642"/>
              </a:lnTo>
              <a:lnTo>
                <a:pt x="693060" y="1730642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17587" y="3551089"/>
        <a:ext cx="93212" cy="93212"/>
      </dsp:txXfrm>
    </dsp:sp>
    <dsp:sp modelId="{A3D283C0-D45E-4BE6-B8FE-F2EC0F046451}">
      <dsp:nvSpPr>
        <dsp:cNvPr id="0" name=""/>
        <dsp:cNvSpPr/>
      </dsp:nvSpPr>
      <dsp:spPr>
        <a:xfrm>
          <a:off x="2917663" y="2686655"/>
          <a:ext cx="69881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49408" y="45720"/>
              </a:lnTo>
              <a:lnTo>
                <a:pt x="349408" y="49156"/>
              </a:lnTo>
              <a:lnTo>
                <a:pt x="698816" y="49156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49600" y="2714904"/>
        <a:ext cx="34941" cy="34941"/>
      </dsp:txXfrm>
    </dsp:sp>
    <dsp:sp modelId="{56CEF019-1FA5-4630-A7F4-179A7D95D3DE}">
      <dsp:nvSpPr>
        <dsp:cNvPr id="0" name=""/>
        <dsp:cNvSpPr/>
      </dsp:nvSpPr>
      <dsp:spPr>
        <a:xfrm>
          <a:off x="2917663" y="1009768"/>
          <a:ext cx="698816" cy="1722606"/>
        </a:xfrm>
        <a:custGeom>
          <a:avLst/>
          <a:gdLst/>
          <a:ahLst/>
          <a:cxnLst/>
          <a:rect l="0" t="0" r="0" b="0"/>
          <a:pathLst>
            <a:path>
              <a:moveTo>
                <a:pt x="0" y="1722606"/>
              </a:moveTo>
              <a:lnTo>
                <a:pt x="349408" y="1722606"/>
              </a:lnTo>
              <a:lnTo>
                <a:pt x="349408" y="0"/>
              </a:lnTo>
              <a:lnTo>
                <a:pt x="698816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0597" y="1824598"/>
        <a:ext cx="92947" cy="92947"/>
      </dsp:txXfrm>
    </dsp:sp>
    <dsp:sp modelId="{32DA7458-235B-485B-B3AA-8A6ED9B7C837}">
      <dsp:nvSpPr>
        <dsp:cNvPr id="0" name=""/>
        <dsp:cNvSpPr/>
      </dsp:nvSpPr>
      <dsp:spPr>
        <a:xfrm rot="16200000">
          <a:off x="-333863" y="2213223"/>
          <a:ext cx="5464750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                           Fractions</a:t>
          </a:r>
          <a:endParaRPr lang="en-US" sz="2800" kern="1200" dirty="0"/>
        </a:p>
      </dsp:txBody>
      <dsp:txXfrm>
        <a:off x="-333863" y="2213223"/>
        <a:ext cx="5464750" cy="1038302"/>
      </dsp:txXfrm>
    </dsp:sp>
    <dsp:sp modelId="{06D996D7-4D48-4E84-A4FA-B6032172FBF1}">
      <dsp:nvSpPr>
        <dsp:cNvPr id="0" name=""/>
        <dsp:cNvSpPr/>
      </dsp:nvSpPr>
      <dsp:spPr>
        <a:xfrm>
          <a:off x="3616479" y="490617"/>
          <a:ext cx="4506094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Exploring decimal places</a:t>
          </a:r>
          <a:endParaRPr lang="en-US" sz="2400" kern="1200" dirty="0"/>
        </a:p>
      </dsp:txBody>
      <dsp:txXfrm>
        <a:off x="3616479" y="490617"/>
        <a:ext cx="4506094" cy="1038302"/>
      </dsp:txXfrm>
    </dsp:sp>
    <dsp:sp modelId="{90D79D87-A8B4-46B5-B93D-278ADA4ACEFB}">
      <dsp:nvSpPr>
        <dsp:cNvPr id="0" name=""/>
        <dsp:cNvSpPr/>
      </dsp:nvSpPr>
      <dsp:spPr>
        <a:xfrm>
          <a:off x="3616479" y="2216660"/>
          <a:ext cx="4506094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Doubling and halving numbers</a:t>
          </a:r>
          <a:endParaRPr lang="en-US" sz="2400" kern="1200" dirty="0"/>
        </a:p>
      </dsp:txBody>
      <dsp:txXfrm>
        <a:off x="3616479" y="2216660"/>
        <a:ext cx="4506094" cy="1038302"/>
      </dsp:txXfrm>
    </dsp:sp>
    <dsp:sp modelId="{DC54D319-3800-4AD5-AF7C-9FAAA5BE0199}">
      <dsp:nvSpPr>
        <dsp:cNvPr id="0" name=""/>
        <dsp:cNvSpPr/>
      </dsp:nvSpPr>
      <dsp:spPr>
        <a:xfrm>
          <a:off x="3610723" y="3943866"/>
          <a:ext cx="4517639" cy="10383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Fraction of shapes ½, whole and ¼ </a:t>
          </a:r>
          <a:endParaRPr lang="en-US" sz="2400" kern="1200" dirty="0"/>
        </a:p>
      </dsp:txBody>
      <dsp:txXfrm>
        <a:off x="3610723" y="3943866"/>
        <a:ext cx="4517639" cy="103830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5FB0C5-5408-430A-8D24-588DA357C720}">
      <dsp:nvSpPr>
        <dsp:cNvPr id="0" name=""/>
        <dsp:cNvSpPr/>
      </dsp:nvSpPr>
      <dsp:spPr>
        <a:xfrm>
          <a:off x="2921750" y="2737709"/>
          <a:ext cx="691707" cy="1721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45853" y="0"/>
              </a:lnTo>
              <a:lnTo>
                <a:pt x="345853" y="1721930"/>
              </a:lnTo>
              <a:lnTo>
                <a:pt x="691707" y="172193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1212" y="3552282"/>
        <a:ext cx="92783" cy="92783"/>
      </dsp:txXfrm>
    </dsp:sp>
    <dsp:sp modelId="{A3D283C0-D45E-4BE6-B8FE-F2EC0F046451}">
      <dsp:nvSpPr>
        <dsp:cNvPr id="0" name=""/>
        <dsp:cNvSpPr/>
      </dsp:nvSpPr>
      <dsp:spPr>
        <a:xfrm>
          <a:off x="2921750" y="2690085"/>
          <a:ext cx="6974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7623"/>
              </a:moveTo>
              <a:lnTo>
                <a:pt x="348725" y="47623"/>
              </a:lnTo>
              <a:lnTo>
                <a:pt x="348725" y="45720"/>
              </a:lnTo>
              <a:lnTo>
                <a:pt x="697451" y="4572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53040" y="2718368"/>
        <a:ext cx="34872" cy="34872"/>
      </dsp:txXfrm>
    </dsp:sp>
    <dsp:sp modelId="{56CEF019-1FA5-4630-A7F4-179A7D95D3DE}">
      <dsp:nvSpPr>
        <dsp:cNvPr id="0" name=""/>
        <dsp:cNvSpPr/>
      </dsp:nvSpPr>
      <dsp:spPr>
        <a:xfrm>
          <a:off x="2921750" y="1013131"/>
          <a:ext cx="697451" cy="1724577"/>
        </a:xfrm>
        <a:custGeom>
          <a:avLst/>
          <a:gdLst/>
          <a:ahLst/>
          <a:cxnLst/>
          <a:rect l="0" t="0" r="0" b="0"/>
          <a:pathLst>
            <a:path>
              <a:moveTo>
                <a:pt x="0" y="1724577"/>
              </a:moveTo>
              <a:lnTo>
                <a:pt x="348725" y="1724577"/>
              </a:lnTo>
              <a:lnTo>
                <a:pt x="348725" y="0"/>
              </a:lnTo>
              <a:lnTo>
                <a:pt x="697451" y="0"/>
              </a:lnTo>
            </a:path>
          </a:pathLst>
        </a:custGeom>
        <a:noFill/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3223969" y="1828913"/>
        <a:ext cx="93013" cy="93013"/>
      </dsp:txXfrm>
    </dsp:sp>
    <dsp:sp modelId="{32DA7458-235B-485B-B3AA-8A6ED9B7C837}">
      <dsp:nvSpPr>
        <dsp:cNvPr id="0" name=""/>
        <dsp:cNvSpPr/>
      </dsp:nvSpPr>
      <dsp:spPr>
        <a:xfrm rot="16200000">
          <a:off x="-323428" y="2219571"/>
          <a:ext cx="5454081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                 Data and Statistics</a:t>
          </a:r>
          <a:endParaRPr lang="en-US" sz="2800" kern="1200" dirty="0"/>
        </a:p>
      </dsp:txBody>
      <dsp:txXfrm>
        <a:off x="-323428" y="2219571"/>
        <a:ext cx="5454081" cy="1036275"/>
      </dsp:txXfrm>
    </dsp:sp>
    <dsp:sp modelId="{06D996D7-4D48-4E84-A4FA-B6032172FBF1}">
      <dsp:nvSpPr>
        <dsp:cNvPr id="0" name=""/>
        <dsp:cNvSpPr/>
      </dsp:nvSpPr>
      <dsp:spPr>
        <a:xfrm>
          <a:off x="3619202" y="494993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Interpret and present data using simple scales </a:t>
          </a:r>
          <a:endParaRPr lang="en-US" sz="2400" kern="1200" dirty="0"/>
        </a:p>
      </dsp:txBody>
      <dsp:txXfrm>
        <a:off x="3619202" y="494993"/>
        <a:ext cx="4497297" cy="1036275"/>
      </dsp:txXfrm>
    </dsp:sp>
    <dsp:sp modelId="{90D79D87-A8B4-46B5-B93D-278ADA4ACEFB}">
      <dsp:nvSpPr>
        <dsp:cNvPr id="0" name=""/>
        <dsp:cNvSpPr/>
      </dsp:nvSpPr>
      <dsp:spPr>
        <a:xfrm>
          <a:off x="3619202" y="2217667"/>
          <a:ext cx="4497297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Ask and answer simple questions around data presented</a:t>
          </a:r>
          <a:endParaRPr lang="en-US" sz="2400" kern="1200" dirty="0"/>
        </a:p>
      </dsp:txBody>
      <dsp:txXfrm>
        <a:off x="3619202" y="2217667"/>
        <a:ext cx="4497297" cy="1036275"/>
      </dsp:txXfrm>
    </dsp:sp>
    <dsp:sp modelId="{DC54D319-3800-4AD5-AF7C-9FAAA5BE0199}">
      <dsp:nvSpPr>
        <dsp:cNvPr id="0" name=""/>
        <dsp:cNvSpPr/>
      </dsp:nvSpPr>
      <dsp:spPr>
        <a:xfrm>
          <a:off x="3613458" y="3941501"/>
          <a:ext cx="4508820" cy="103627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Interpret and construct simple pictograms, tally charts, block diagrams and simple tables</a:t>
          </a:r>
          <a:endParaRPr lang="en-US" sz="2400" kern="1200" dirty="0"/>
        </a:p>
      </dsp:txBody>
      <dsp:txXfrm>
        <a:off x="3613458" y="3941501"/>
        <a:ext cx="4508820" cy="10362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916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44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808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44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5307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0685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2599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297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01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53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7244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E17C4D-055E-40A3-8AD2-C31BDEECB844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52F0B-3C99-4368-8D5A-6E2DBD5AB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024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6.png"/><Relationship Id="rId18" Type="http://schemas.openxmlformats.org/officeDocument/2006/relationships/image" Target="../media/image11.png"/><Relationship Id="rId3" Type="http://schemas.openxmlformats.org/officeDocument/2006/relationships/slide" Target="slide6.xml"/><Relationship Id="rId21" Type="http://schemas.openxmlformats.org/officeDocument/2006/relationships/image" Target="../media/image14.png"/><Relationship Id="rId7" Type="http://schemas.openxmlformats.org/officeDocument/2006/relationships/image" Target="../media/image1.png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slide" Target="slide8.xml"/><Relationship Id="rId16" Type="http://schemas.openxmlformats.org/officeDocument/2006/relationships/image" Target="../media/image9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11" Type="http://schemas.openxmlformats.org/officeDocument/2006/relationships/slide" Target="slide4.xml"/><Relationship Id="rId5" Type="http://schemas.openxmlformats.org/officeDocument/2006/relationships/slide" Target="slide3.xml"/><Relationship Id="rId15" Type="http://schemas.openxmlformats.org/officeDocument/2006/relationships/image" Target="../media/image8.png"/><Relationship Id="rId10" Type="http://schemas.openxmlformats.org/officeDocument/2006/relationships/image" Target="../media/image4.png"/><Relationship Id="rId19" Type="http://schemas.openxmlformats.org/officeDocument/2006/relationships/image" Target="../media/image12.png"/><Relationship Id="rId4" Type="http://schemas.openxmlformats.org/officeDocument/2006/relationships/slide" Target="slide5.xml"/><Relationship Id="rId9" Type="http://schemas.openxmlformats.org/officeDocument/2006/relationships/image" Target="../media/image3.png"/><Relationship Id="rId1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2.xml"/><Relationship Id="rId7" Type="http://schemas.openxmlformats.org/officeDocument/2006/relationships/slide" Target="slide1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3.xml"/><Relationship Id="rId7" Type="http://schemas.openxmlformats.org/officeDocument/2006/relationships/slide" Target="slide1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diagramLayout" Target="../diagrams/layout4.xml"/><Relationship Id="rId7" Type="http://schemas.openxmlformats.org/officeDocument/2006/relationships/slide" Target="slide1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diagramLayout" Target="../diagrams/layout5.xml"/><Relationship Id="rId7" Type="http://schemas.openxmlformats.org/officeDocument/2006/relationships/slide" Target="slide1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slide" Target="slide1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hlinkClick r:id="rId2" action="ppaction://hlinksldjump"/>
          </p:cNvPr>
          <p:cNvSpPr/>
          <p:nvPr/>
        </p:nvSpPr>
        <p:spPr>
          <a:xfrm>
            <a:off x="2580700" y="1503681"/>
            <a:ext cx="1856301" cy="181505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hlinkClick r:id="rId3" action="ppaction://hlinksldjump"/>
          </p:cNvPr>
          <p:cNvSpPr/>
          <p:nvPr/>
        </p:nvSpPr>
        <p:spPr>
          <a:xfrm>
            <a:off x="5149117" y="4974204"/>
            <a:ext cx="1856301" cy="181505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hlinkClick r:id="rId4" action="ppaction://hlinksldjump"/>
          </p:cNvPr>
          <p:cNvSpPr/>
          <p:nvPr/>
        </p:nvSpPr>
        <p:spPr>
          <a:xfrm>
            <a:off x="7545742" y="3812617"/>
            <a:ext cx="1856301" cy="181505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4957011" y="2338423"/>
            <a:ext cx="2230998" cy="2224124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hlinkClick r:id="rId5" action="ppaction://hlinksldjump"/>
          </p:cNvPr>
          <p:cNvSpPr/>
          <p:nvPr/>
        </p:nvSpPr>
        <p:spPr>
          <a:xfrm>
            <a:off x="5190270" y="187937"/>
            <a:ext cx="1856301" cy="181505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8"/>
          <p:cNvSpPr/>
          <p:nvPr/>
        </p:nvSpPr>
        <p:spPr>
          <a:xfrm rot="19008665">
            <a:off x="4410740" y="1366952"/>
            <a:ext cx="605299" cy="312822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ight Arrow 28"/>
          <p:cNvSpPr/>
          <p:nvPr/>
        </p:nvSpPr>
        <p:spPr>
          <a:xfrm rot="12524372">
            <a:off x="4397876" y="5248077"/>
            <a:ext cx="605299" cy="312822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ight Arrow 29"/>
          <p:cNvSpPr/>
          <p:nvPr/>
        </p:nvSpPr>
        <p:spPr>
          <a:xfrm rot="8271480">
            <a:off x="7000210" y="5281498"/>
            <a:ext cx="605299" cy="312822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ight Arrow 30"/>
          <p:cNvSpPr/>
          <p:nvPr/>
        </p:nvSpPr>
        <p:spPr>
          <a:xfrm rot="5400000">
            <a:off x="8325025" y="3454906"/>
            <a:ext cx="395847" cy="222095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ight Arrow 31"/>
          <p:cNvSpPr/>
          <p:nvPr/>
        </p:nvSpPr>
        <p:spPr>
          <a:xfrm rot="2408845">
            <a:off x="7127218" y="1347270"/>
            <a:ext cx="605299" cy="312822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48327" y="174265"/>
            <a:ext cx="3405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 smtClean="0">
                <a:solidFill>
                  <a:schemeClr val="accent2"/>
                </a:solidFill>
              </a:rPr>
              <a:t>Maths</a:t>
            </a:r>
          </a:p>
          <a:p>
            <a:pPr algn="ctr"/>
            <a:r>
              <a:rPr lang="en-US" b="1" dirty="0" smtClean="0">
                <a:solidFill>
                  <a:schemeClr val="accent2"/>
                </a:solidFill>
              </a:rPr>
              <a:t>Formal Curriculum Pathway </a:t>
            </a: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33" name="Oval 32">
            <a:hlinkClick r:id="rId6" action="ppaction://hlinksldjump"/>
          </p:cNvPr>
          <p:cNvSpPr/>
          <p:nvPr/>
        </p:nvSpPr>
        <p:spPr>
          <a:xfrm>
            <a:off x="2586718" y="3812617"/>
            <a:ext cx="1856301" cy="181505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https://symbols.widgitonline.com/widgit/col/166.5x127.5/bycc/English_UK/math/PROP/Pl/30820100230000000.sym.png?showPlurals=0&amp;showPronouns=0&amp;showDemonstratives=0&amp;showImperatives=0&amp;skinTone=1&amp;varyGroupSkinTones=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016" y="2630965"/>
            <a:ext cx="1092986" cy="1084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8182" y="3924676"/>
            <a:ext cx="928655" cy="347625"/>
          </a:xfrm>
          <a:prstGeom prst="rect">
            <a:avLst/>
          </a:prstGeom>
        </p:spPr>
      </p:pic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5964" y="403760"/>
            <a:ext cx="784912" cy="729456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10203" y="1161554"/>
            <a:ext cx="1216433" cy="494984"/>
          </a:xfrm>
          <a:prstGeom prst="rect">
            <a:avLst/>
          </a:prstGeom>
        </p:spPr>
      </p:pic>
      <p:sp>
        <p:nvSpPr>
          <p:cNvPr id="10" name="Oval 9">
            <a:hlinkClick r:id="rId11" action="ppaction://hlinksldjump"/>
          </p:cNvPr>
          <p:cNvSpPr/>
          <p:nvPr/>
        </p:nvSpPr>
        <p:spPr>
          <a:xfrm>
            <a:off x="7551875" y="1503681"/>
            <a:ext cx="1856301" cy="1815050"/>
          </a:xfrm>
          <a:prstGeom prst="ellipse">
            <a:avLst/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21974" y="1873785"/>
            <a:ext cx="1415910" cy="258404"/>
          </a:xfrm>
          <a:prstGeom prst="rect">
            <a:avLst/>
          </a:prstGeom>
        </p:spPr>
      </p:pic>
      <p:pic>
        <p:nvPicPr>
          <p:cNvPr id="13" name="Picture 1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23766" y="2428539"/>
            <a:ext cx="1212326" cy="449584"/>
          </a:xfrm>
          <a:prstGeom prst="rect">
            <a:avLst/>
          </a:prstGeom>
        </p:spPr>
      </p:pic>
      <p:pic>
        <p:nvPicPr>
          <p:cNvPr id="14" name="Picture 1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332261" y="4070047"/>
            <a:ext cx="283261" cy="617032"/>
          </a:xfrm>
          <a:prstGeom prst="rect">
            <a:avLst/>
          </a:prstGeom>
        </p:spPr>
      </p:pic>
      <p:pic>
        <p:nvPicPr>
          <p:cNvPr id="15" name="Picture 1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32066" y="4848725"/>
            <a:ext cx="1312740" cy="475868"/>
          </a:xfrm>
          <a:prstGeom prst="rect">
            <a:avLst/>
          </a:prstGeom>
        </p:spPr>
      </p:pic>
      <p:pic>
        <p:nvPicPr>
          <p:cNvPr id="16" name="Picture 1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750378" y="6163258"/>
            <a:ext cx="736087" cy="290560"/>
          </a:xfrm>
          <a:prstGeom prst="rect">
            <a:avLst/>
          </a:prstGeom>
        </p:spPr>
      </p:pic>
      <p:pic>
        <p:nvPicPr>
          <p:cNvPr id="18" name="Picture 1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667280" y="5250034"/>
            <a:ext cx="902285" cy="861479"/>
          </a:xfrm>
          <a:prstGeom prst="rect">
            <a:avLst/>
          </a:prstGeom>
        </p:spPr>
      </p:pic>
      <p:pic>
        <p:nvPicPr>
          <p:cNvPr id="21" name="Picture 20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995545" y="5073292"/>
            <a:ext cx="1038645" cy="274359"/>
          </a:xfrm>
          <a:prstGeom prst="rect">
            <a:avLst/>
          </a:prstGeom>
        </p:spPr>
      </p:pic>
      <p:pic>
        <p:nvPicPr>
          <p:cNvPr id="22" name="Picture 2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183683" y="4098488"/>
            <a:ext cx="662367" cy="730200"/>
          </a:xfrm>
          <a:prstGeom prst="rect">
            <a:avLst/>
          </a:prstGeom>
        </p:spPr>
      </p:pic>
      <p:pic>
        <p:nvPicPr>
          <p:cNvPr id="23" name="Picture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097455" y="2573187"/>
            <a:ext cx="822790" cy="459441"/>
          </a:xfrm>
          <a:prstGeom prst="rect">
            <a:avLst/>
          </a:prstGeom>
        </p:spPr>
      </p:pic>
      <p:pic>
        <p:nvPicPr>
          <p:cNvPr id="24" name="Picture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034154" y="1685186"/>
            <a:ext cx="730840" cy="697281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201212" y="6300722"/>
            <a:ext cx="3662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/>
              <a:t>Click on the circles to find out more</a:t>
            </a:r>
            <a:endParaRPr lang="en-GB" i="1" dirty="0"/>
          </a:p>
        </p:txBody>
      </p:sp>
      <p:sp>
        <p:nvSpPr>
          <p:cNvPr id="35" name="Right Arrow 34"/>
          <p:cNvSpPr/>
          <p:nvPr/>
        </p:nvSpPr>
        <p:spPr>
          <a:xfrm rot="16200000">
            <a:off x="3310928" y="3448322"/>
            <a:ext cx="395847" cy="222095"/>
          </a:xfrm>
          <a:prstGeom prst="rightArrow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accent2">
                  <a:tint val="23500"/>
                  <a:satMod val="160000"/>
                </a:schemeClr>
              </a:gs>
            </a:gsLst>
            <a:lin ang="8100000" scaled="1"/>
            <a:tileRect/>
          </a:gra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9875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851579" y="2785082"/>
            <a:ext cx="10058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/>
              <a:t>Learners within the formal curriculum pathway have discrete daily </a:t>
            </a:r>
            <a:r>
              <a:rPr lang="en-US" sz="2000" dirty="0" err="1" smtClean="0"/>
              <a:t>maths</a:t>
            </a:r>
            <a:r>
              <a:rPr lang="en-US" sz="2000" dirty="0" smtClean="0"/>
              <a:t> lessons. This follows a highly adapted national curriculum. Learning is </a:t>
            </a:r>
            <a:r>
              <a:rPr lang="en-US" sz="2000" dirty="0" err="1" smtClean="0"/>
              <a:t>scaffolded</a:t>
            </a:r>
            <a:r>
              <a:rPr lang="en-US" sz="2000" dirty="0" smtClean="0"/>
              <a:t> through a spiral curriculum approach revisiting key concepts and building on prior learning to consolidate knowledge. </a:t>
            </a:r>
            <a:endParaRPr lang="en-GB" sz="2000" dirty="0"/>
          </a:p>
        </p:txBody>
      </p:sp>
      <p:sp>
        <p:nvSpPr>
          <p:cNvPr id="10" name="Left Arrow 9">
            <a:hlinkClick r:id="rId2" action="ppaction://hlinksldjump"/>
          </p:cNvPr>
          <p:cNvSpPr/>
          <p:nvPr/>
        </p:nvSpPr>
        <p:spPr>
          <a:xfrm>
            <a:off x="9408878" y="5732617"/>
            <a:ext cx="2321962" cy="629317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2172" y="150670"/>
            <a:ext cx="2197213" cy="222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30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9639610"/>
              </p:ext>
            </p:extLst>
          </p:nvPr>
        </p:nvGraphicFramePr>
        <p:xfrm>
          <a:off x="733304" y="1166394"/>
          <a:ext cx="10022723" cy="546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2736846" y="1540242"/>
            <a:ext cx="784912" cy="72945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7127" y="188464"/>
            <a:ext cx="357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Chart to show progression of skills:</a:t>
            </a:r>
            <a:endParaRPr lang="en-GB" dirty="0"/>
          </a:p>
        </p:txBody>
      </p:sp>
      <p:sp>
        <p:nvSpPr>
          <p:cNvPr id="7" name="Left Arrow 6">
            <a:hlinkClick r:id="rId8" action="ppaction://hlinksldjump"/>
          </p:cNvPr>
          <p:cNvSpPr/>
          <p:nvPr/>
        </p:nvSpPr>
        <p:spPr>
          <a:xfrm>
            <a:off x="9339077" y="5732617"/>
            <a:ext cx="2321962" cy="629317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86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17036179"/>
              </p:ext>
            </p:extLst>
          </p:nvPr>
        </p:nvGraphicFramePr>
        <p:xfrm>
          <a:off x="733304" y="1166394"/>
          <a:ext cx="10022723" cy="546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7127" y="188464"/>
            <a:ext cx="357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Chart to show progression of skills:</a:t>
            </a:r>
            <a:endParaRPr lang="en-GB" dirty="0"/>
          </a:p>
        </p:txBody>
      </p:sp>
      <p:sp>
        <p:nvSpPr>
          <p:cNvPr id="7" name="Left Arrow 6">
            <a:hlinkClick r:id="rId7" action="ppaction://hlinksldjump"/>
          </p:cNvPr>
          <p:cNvSpPr/>
          <p:nvPr/>
        </p:nvSpPr>
        <p:spPr>
          <a:xfrm>
            <a:off x="9408878" y="5732617"/>
            <a:ext cx="2321962" cy="629317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2424098" y="1824463"/>
            <a:ext cx="1415910" cy="25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86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311580"/>
              </p:ext>
            </p:extLst>
          </p:nvPr>
        </p:nvGraphicFramePr>
        <p:xfrm>
          <a:off x="733304" y="1166394"/>
          <a:ext cx="10022723" cy="546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7127" y="188464"/>
            <a:ext cx="357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Chart to show progression of skills:</a:t>
            </a:r>
            <a:endParaRPr lang="en-GB" dirty="0"/>
          </a:p>
        </p:txBody>
      </p:sp>
      <p:sp>
        <p:nvSpPr>
          <p:cNvPr id="7" name="Left Arrow 6">
            <a:hlinkClick r:id="rId7" action="ppaction://hlinksldjump"/>
          </p:cNvPr>
          <p:cNvSpPr/>
          <p:nvPr/>
        </p:nvSpPr>
        <p:spPr>
          <a:xfrm>
            <a:off x="9408878" y="5732617"/>
            <a:ext cx="2321962" cy="629317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3014500" y="1458205"/>
            <a:ext cx="283261" cy="61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703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32493389"/>
              </p:ext>
            </p:extLst>
          </p:nvPr>
        </p:nvGraphicFramePr>
        <p:xfrm>
          <a:off x="733304" y="1166394"/>
          <a:ext cx="10022723" cy="546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7127" y="188464"/>
            <a:ext cx="357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Chart to show progression of skills:</a:t>
            </a:r>
            <a:endParaRPr lang="en-GB" dirty="0"/>
          </a:p>
        </p:txBody>
      </p:sp>
      <p:sp>
        <p:nvSpPr>
          <p:cNvPr id="7" name="Left Arrow 6">
            <a:hlinkClick r:id="rId7" action="ppaction://hlinksldjump"/>
          </p:cNvPr>
          <p:cNvSpPr/>
          <p:nvPr/>
        </p:nvSpPr>
        <p:spPr>
          <a:xfrm>
            <a:off x="9408878" y="5732617"/>
            <a:ext cx="2321962" cy="629317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2672795" y="1780898"/>
            <a:ext cx="902285" cy="86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72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23372472"/>
              </p:ext>
            </p:extLst>
          </p:nvPr>
        </p:nvGraphicFramePr>
        <p:xfrm>
          <a:off x="733304" y="1166394"/>
          <a:ext cx="10022723" cy="546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7127" y="188464"/>
            <a:ext cx="357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Chart to show progression of skills:</a:t>
            </a:r>
            <a:endParaRPr lang="en-GB" dirty="0"/>
          </a:p>
        </p:txBody>
      </p:sp>
      <p:sp>
        <p:nvSpPr>
          <p:cNvPr id="7" name="Left Arrow 6">
            <a:hlinkClick r:id="rId7" action="ppaction://hlinksldjump"/>
          </p:cNvPr>
          <p:cNvSpPr/>
          <p:nvPr/>
        </p:nvSpPr>
        <p:spPr>
          <a:xfrm>
            <a:off x="9436798" y="5732617"/>
            <a:ext cx="2321962" cy="629317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2805050" y="1744998"/>
            <a:ext cx="662367" cy="73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976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59083085"/>
              </p:ext>
            </p:extLst>
          </p:nvPr>
        </p:nvGraphicFramePr>
        <p:xfrm>
          <a:off x="733304" y="1166394"/>
          <a:ext cx="10022723" cy="5464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07127" y="188464"/>
            <a:ext cx="3573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Chart to show progression of skills:</a:t>
            </a:r>
            <a:endParaRPr lang="en-GB" dirty="0"/>
          </a:p>
        </p:txBody>
      </p:sp>
      <p:sp>
        <p:nvSpPr>
          <p:cNvPr id="7" name="Left Arrow 6">
            <a:hlinkClick r:id="rId7" action="ppaction://hlinksldjump"/>
          </p:cNvPr>
          <p:cNvSpPr/>
          <p:nvPr/>
        </p:nvSpPr>
        <p:spPr>
          <a:xfrm>
            <a:off x="9408878" y="5732617"/>
            <a:ext cx="2321962" cy="629317"/>
          </a:xfrm>
          <a:prstGeom prst="lef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i="1" dirty="0" smtClean="0">
                <a:solidFill>
                  <a:schemeClr val="tx1"/>
                </a:solidFill>
              </a:rPr>
              <a:t>Click to go back to front page</a:t>
            </a:r>
            <a:endParaRPr lang="en-GB" sz="1200" i="1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200000">
            <a:off x="2746762" y="1582560"/>
            <a:ext cx="730840" cy="69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32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6011</TotalTime>
  <Words>319</Words>
  <Application>Microsoft Office PowerPoint</Application>
  <PresentationFormat>Widescreen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 Huntington</dc:creator>
  <cp:lastModifiedBy>Claire Huntington</cp:lastModifiedBy>
  <cp:revision>13</cp:revision>
  <dcterms:created xsi:type="dcterms:W3CDTF">2024-01-25T12:32:51Z</dcterms:created>
  <dcterms:modified xsi:type="dcterms:W3CDTF">2024-02-08T11:01:06Z</dcterms:modified>
</cp:coreProperties>
</file>